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98" r:id="rId2"/>
    <p:sldId id="256" r:id="rId3"/>
    <p:sldId id="280" r:id="rId4"/>
    <p:sldId id="291" r:id="rId5"/>
    <p:sldId id="292" r:id="rId6"/>
    <p:sldId id="290" r:id="rId7"/>
    <p:sldId id="277" r:id="rId8"/>
    <p:sldId id="279" r:id="rId9"/>
    <p:sldId id="293" r:id="rId10"/>
    <p:sldId id="257" r:id="rId11"/>
    <p:sldId id="258" r:id="rId12"/>
    <p:sldId id="294" r:id="rId13"/>
    <p:sldId id="295" r:id="rId14"/>
    <p:sldId id="259" r:id="rId15"/>
    <p:sldId id="263" r:id="rId16"/>
    <p:sldId id="265" r:id="rId17"/>
    <p:sldId id="266" r:id="rId18"/>
    <p:sldId id="267" r:id="rId19"/>
    <p:sldId id="264" r:id="rId20"/>
    <p:sldId id="283" r:id="rId21"/>
    <p:sldId id="296" r:id="rId22"/>
    <p:sldId id="297" r:id="rId23"/>
    <p:sldId id="268" r:id="rId24"/>
    <p:sldId id="260" r:id="rId25"/>
    <p:sldId id="299" r:id="rId26"/>
    <p:sldId id="300" r:id="rId27"/>
    <p:sldId id="261" r:id="rId28"/>
    <p:sldId id="285" r:id="rId29"/>
    <p:sldId id="284" r:id="rId30"/>
    <p:sldId id="286" r:id="rId31"/>
    <p:sldId id="269" r:id="rId32"/>
    <p:sldId id="301" r:id="rId33"/>
    <p:sldId id="289" r:id="rId34"/>
    <p:sldId id="270" r:id="rId35"/>
    <p:sldId id="271" r:id="rId36"/>
    <p:sldId id="302" r:id="rId37"/>
    <p:sldId id="303" r:id="rId38"/>
    <p:sldId id="304" r:id="rId39"/>
    <p:sldId id="305" r:id="rId40"/>
    <p:sldId id="26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B8C11"/>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0"/>
          <c:order val="0"/>
          <c:tx>
            <c:strRef>
              <c:f>Sheet1!$B$1</c:f>
              <c:strCache>
                <c:ptCount val="1"/>
                <c:pt idx="0">
                  <c:v>Series 1</c:v>
                </c:pt>
              </c:strCache>
            </c:strRef>
          </c:tx>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marker val="1"/>
        <c:axId val="207541760"/>
        <c:axId val="207543680"/>
      </c:lineChart>
      <c:catAx>
        <c:axId val="207541760"/>
        <c:scaling>
          <c:orientation val="minMax"/>
        </c:scaling>
        <c:axPos val="b"/>
        <c:tickLblPos val="nextTo"/>
        <c:crossAx val="207543680"/>
        <c:crosses val="autoZero"/>
        <c:auto val="1"/>
        <c:lblAlgn val="ctr"/>
        <c:lblOffset val="100"/>
      </c:catAx>
      <c:valAx>
        <c:axId val="207543680"/>
        <c:scaling>
          <c:orientation val="minMax"/>
        </c:scaling>
        <c:axPos val="l"/>
        <c:majorGridlines/>
        <c:numFmt formatCode="General" sourceLinked="1"/>
        <c:tickLblPos val="nextTo"/>
        <c:crossAx val="207541760"/>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497D7-0B67-455B-B96A-EA655410DA89}"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9B40E6F4-FA52-472C-81FE-9B18B9D35366}">
      <dgm:prSet phldrT="[Text]"/>
      <dgm:spPr/>
      <dgm:t>
        <a:bodyPr/>
        <a:lstStyle/>
        <a:p>
          <a:r>
            <a:rPr lang="en-US" dirty="0" smtClean="0"/>
            <a:t>Life Insurance</a:t>
          </a:r>
          <a:endParaRPr lang="en-US" dirty="0"/>
        </a:p>
      </dgm:t>
    </dgm:pt>
    <dgm:pt modelId="{A1918807-C99D-43AB-A5ED-7E0D41ADBB7C}" type="parTrans" cxnId="{59565740-F189-4C57-BD07-B7FDE3F67C37}">
      <dgm:prSet/>
      <dgm:spPr/>
      <dgm:t>
        <a:bodyPr/>
        <a:lstStyle/>
        <a:p>
          <a:endParaRPr lang="en-US"/>
        </a:p>
      </dgm:t>
    </dgm:pt>
    <dgm:pt modelId="{6F8566F9-8BAA-4472-85CA-C8AE5DFF2170}" type="sibTrans" cxnId="{59565740-F189-4C57-BD07-B7FDE3F67C37}">
      <dgm:prSet/>
      <dgm:spPr/>
      <dgm:t>
        <a:bodyPr/>
        <a:lstStyle/>
        <a:p>
          <a:endParaRPr lang="en-US"/>
        </a:p>
      </dgm:t>
    </dgm:pt>
    <dgm:pt modelId="{D07403A6-DE08-4E3C-BC3E-EBFA5701D0B7}">
      <dgm:prSet phldrT="[Text]"/>
      <dgm:spPr/>
      <dgm:t>
        <a:bodyPr/>
        <a:lstStyle/>
        <a:p>
          <a:r>
            <a:rPr lang="en-US" dirty="0" smtClean="0"/>
            <a:t>General Insurance</a:t>
          </a:r>
          <a:endParaRPr lang="en-US" dirty="0"/>
        </a:p>
      </dgm:t>
    </dgm:pt>
    <dgm:pt modelId="{E98DD1D1-5AEF-4554-B000-80FC318571BD}" type="parTrans" cxnId="{3848AC34-523F-4C2D-8571-3864FD2D0EF4}">
      <dgm:prSet/>
      <dgm:spPr/>
      <dgm:t>
        <a:bodyPr/>
        <a:lstStyle/>
        <a:p>
          <a:endParaRPr lang="en-US"/>
        </a:p>
      </dgm:t>
    </dgm:pt>
    <dgm:pt modelId="{B24F5818-4D29-46C1-8827-888A148624F4}" type="sibTrans" cxnId="{3848AC34-523F-4C2D-8571-3864FD2D0EF4}">
      <dgm:prSet/>
      <dgm:spPr/>
      <dgm:t>
        <a:bodyPr/>
        <a:lstStyle/>
        <a:p>
          <a:endParaRPr lang="en-US"/>
        </a:p>
      </dgm:t>
    </dgm:pt>
    <dgm:pt modelId="{9DB2218F-3D4C-464D-8AA6-D85037005050}" type="pres">
      <dgm:prSet presAssocID="{174497D7-0B67-455B-B96A-EA655410DA89}" presName="cycle" presStyleCnt="0">
        <dgm:presLayoutVars>
          <dgm:dir/>
          <dgm:resizeHandles val="exact"/>
        </dgm:presLayoutVars>
      </dgm:prSet>
      <dgm:spPr/>
      <dgm:t>
        <a:bodyPr/>
        <a:lstStyle/>
        <a:p>
          <a:endParaRPr lang="en-US"/>
        </a:p>
      </dgm:t>
    </dgm:pt>
    <dgm:pt modelId="{14973037-5B4E-4C98-A4EF-DFF73AC8AEE3}" type="pres">
      <dgm:prSet presAssocID="{9B40E6F4-FA52-472C-81FE-9B18B9D35366}" presName="arrow" presStyleLbl="node1" presStyleIdx="0" presStyleCnt="2">
        <dgm:presLayoutVars>
          <dgm:bulletEnabled val="1"/>
        </dgm:presLayoutVars>
      </dgm:prSet>
      <dgm:spPr/>
      <dgm:t>
        <a:bodyPr/>
        <a:lstStyle/>
        <a:p>
          <a:endParaRPr lang="en-US"/>
        </a:p>
      </dgm:t>
    </dgm:pt>
    <dgm:pt modelId="{009517A1-F5D0-4F8D-A7E0-686DD00E41B6}" type="pres">
      <dgm:prSet presAssocID="{D07403A6-DE08-4E3C-BC3E-EBFA5701D0B7}" presName="arrow" presStyleLbl="node1" presStyleIdx="1" presStyleCnt="2">
        <dgm:presLayoutVars>
          <dgm:bulletEnabled val="1"/>
        </dgm:presLayoutVars>
      </dgm:prSet>
      <dgm:spPr/>
      <dgm:t>
        <a:bodyPr/>
        <a:lstStyle/>
        <a:p>
          <a:endParaRPr lang="en-US"/>
        </a:p>
      </dgm:t>
    </dgm:pt>
  </dgm:ptLst>
  <dgm:cxnLst>
    <dgm:cxn modelId="{087DF715-C5C6-4323-9C43-2AD69F7140AC}" type="presOf" srcId="{9B40E6F4-FA52-472C-81FE-9B18B9D35366}" destId="{14973037-5B4E-4C98-A4EF-DFF73AC8AEE3}" srcOrd="0" destOrd="0" presId="urn:microsoft.com/office/officeart/2005/8/layout/arrow1"/>
    <dgm:cxn modelId="{59565740-F189-4C57-BD07-B7FDE3F67C37}" srcId="{174497D7-0B67-455B-B96A-EA655410DA89}" destId="{9B40E6F4-FA52-472C-81FE-9B18B9D35366}" srcOrd="0" destOrd="0" parTransId="{A1918807-C99D-43AB-A5ED-7E0D41ADBB7C}" sibTransId="{6F8566F9-8BAA-4472-85CA-C8AE5DFF2170}"/>
    <dgm:cxn modelId="{3848AC34-523F-4C2D-8571-3864FD2D0EF4}" srcId="{174497D7-0B67-455B-B96A-EA655410DA89}" destId="{D07403A6-DE08-4E3C-BC3E-EBFA5701D0B7}" srcOrd="1" destOrd="0" parTransId="{E98DD1D1-5AEF-4554-B000-80FC318571BD}" sibTransId="{B24F5818-4D29-46C1-8827-888A148624F4}"/>
    <dgm:cxn modelId="{6CB4E24F-41F5-4411-8CC9-99A55159B581}" type="presOf" srcId="{174497D7-0B67-455B-B96A-EA655410DA89}" destId="{9DB2218F-3D4C-464D-8AA6-D85037005050}" srcOrd="0" destOrd="0" presId="urn:microsoft.com/office/officeart/2005/8/layout/arrow1"/>
    <dgm:cxn modelId="{6B92E3FC-2232-4627-B24E-9F4A0E9F7DC2}" type="presOf" srcId="{D07403A6-DE08-4E3C-BC3E-EBFA5701D0B7}" destId="{009517A1-F5D0-4F8D-A7E0-686DD00E41B6}" srcOrd="0" destOrd="0" presId="urn:microsoft.com/office/officeart/2005/8/layout/arrow1"/>
    <dgm:cxn modelId="{0C4A8C19-0491-4E3D-BE43-753BD6182FB8}" type="presParOf" srcId="{9DB2218F-3D4C-464D-8AA6-D85037005050}" destId="{14973037-5B4E-4C98-A4EF-DFF73AC8AEE3}" srcOrd="0" destOrd="0" presId="urn:microsoft.com/office/officeart/2005/8/layout/arrow1"/>
    <dgm:cxn modelId="{8B470DE2-A354-43AD-B9DE-2B8E5A4DB2B3}" type="presParOf" srcId="{9DB2218F-3D4C-464D-8AA6-D85037005050}" destId="{009517A1-F5D0-4F8D-A7E0-686DD00E41B6}" srcOrd="1" destOrd="0" presId="urn:microsoft.com/office/officeart/2005/8/layout/arrow1"/>
  </dgm:cxnLst>
  <dgm:bg/>
  <dgm:whole/>
</dgm:dataModel>
</file>

<file path=ppt/diagrams/data2.xml><?xml version="1.0" encoding="utf-8"?>
<dgm:dataModel xmlns:dgm="http://schemas.openxmlformats.org/drawingml/2006/diagram" xmlns:a="http://schemas.openxmlformats.org/drawingml/2006/main">
  <dgm:ptLst>
    <dgm:pt modelId="{4D313DE3-B5DC-4C37-91A5-FE9A5B34C40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00FB599-692E-4772-96DC-08944D9AB9AD}">
      <dgm:prSet phldrT="[Text]"/>
      <dgm:spPr/>
      <dgm:t>
        <a:bodyPr/>
        <a:lstStyle/>
        <a:p>
          <a:r>
            <a:rPr lang="en-US" dirty="0" smtClean="0"/>
            <a:t>Fire takes place</a:t>
          </a:r>
          <a:endParaRPr lang="en-US" dirty="0"/>
        </a:p>
      </dgm:t>
    </dgm:pt>
    <dgm:pt modelId="{7B2720BF-DBD0-4FBC-8EC9-ACF598775450}" type="parTrans" cxnId="{4D6C4DEE-E5BC-4A57-A506-988DBB217904}">
      <dgm:prSet/>
      <dgm:spPr/>
      <dgm:t>
        <a:bodyPr/>
        <a:lstStyle/>
        <a:p>
          <a:endParaRPr lang="en-US"/>
        </a:p>
      </dgm:t>
    </dgm:pt>
    <dgm:pt modelId="{0936B7F6-3FCF-4D16-B5A0-A450D1CF51E1}" type="sibTrans" cxnId="{4D6C4DEE-E5BC-4A57-A506-988DBB217904}">
      <dgm:prSet/>
      <dgm:spPr/>
      <dgm:t>
        <a:bodyPr/>
        <a:lstStyle/>
        <a:p>
          <a:endParaRPr lang="en-US"/>
        </a:p>
      </dgm:t>
    </dgm:pt>
    <dgm:pt modelId="{C9D2A85F-949B-4FED-9252-B0AF2A7FA4DA}">
      <dgm:prSet phldrT="[Text]"/>
      <dgm:spPr/>
      <dgm:t>
        <a:bodyPr/>
        <a:lstStyle/>
        <a:p>
          <a:r>
            <a:rPr lang="en-US" dirty="0" smtClean="0"/>
            <a:t>Stock is destroyed</a:t>
          </a:r>
          <a:endParaRPr lang="en-US" dirty="0"/>
        </a:p>
      </dgm:t>
    </dgm:pt>
    <dgm:pt modelId="{E1037D4E-9A4C-44E4-B950-C97B2E106F20}" type="parTrans" cxnId="{C6664662-117B-4FDF-9C97-F1A88EDB434E}">
      <dgm:prSet/>
      <dgm:spPr/>
      <dgm:t>
        <a:bodyPr/>
        <a:lstStyle/>
        <a:p>
          <a:endParaRPr lang="en-US"/>
        </a:p>
      </dgm:t>
    </dgm:pt>
    <dgm:pt modelId="{9773CAF8-9388-4915-BEFA-49E991378F8B}" type="sibTrans" cxnId="{C6664662-117B-4FDF-9C97-F1A88EDB434E}">
      <dgm:prSet/>
      <dgm:spPr/>
      <dgm:t>
        <a:bodyPr/>
        <a:lstStyle/>
        <a:p>
          <a:endParaRPr lang="en-US"/>
        </a:p>
      </dgm:t>
    </dgm:pt>
    <dgm:pt modelId="{DA592E87-907E-4D09-8AD7-34FC38018951}">
      <dgm:prSet phldrT="[Text]"/>
      <dgm:spPr/>
      <dgm:t>
        <a:bodyPr/>
        <a:lstStyle/>
        <a:p>
          <a:r>
            <a:rPr lang="en-US" dirty="0" smtClean="0"/>
            <a:t>Some Stock saved</a:t>
          </a:r>
          <a:endParaRPr lang="en-US" dirty="0"/>
        </a:p>
      </dgm:t>
    </dgm:pt>
    <dgm:pt modelId="{94D3F23D-C2F5-4B78-A229-49C2616D852A}" type="parTrans" cxnId="{05C3F27A-1632-4EE8-80BF-64FC3845BE4B}">
      <dgm:prSet/>
      <dgm:spPr/>
      <dgm:t>
        <a:bodyPr/>
        <a:lstStyle/>
        <a:p>
          <a:endParaRPr lang="en-US"/>
        </a:p>
      </dgm:t>
    </dgm:pt>
    <dgm:pt modelId="{7237D44F-54B5-4B89-9743-C8B7348C3D87}" type="sibTrans" cxnId="{05C3F27A-1632-4EE8-80BF-64FC3845BE4B}">
      <dgm:prSet/>
      <dgm:spPr/>
      <dgm:t>
        <a:bodyPr/>
        <a:lstStyle/>
        <a:p>
          <a:endParaRPr lang="en-US"/>
        </a:p>
      </dgm:t>
    </dgm:pt>
    <dgm:pt modelId="{FC99CEEB-1178-44D5-BD42-168424335EB2}">
      <dgm:prSet phldrT="[Text]"/>
      <dgm:spPr/>
      <dgm:t>
        <a:bodyPr/>
        <a:lstStyle/>
        <a:p>
          <a:r>
            <a:rPr lang="en-US" dirty="0" smtClean="0"/>
            <a:t>Loss is suffered</a:t>
          </a:r>
          <a:endParaRPr lang="en-US" dirty="0"/>
        </a:p>
      </dgm:t>
    </dgm:pt>
    <dgm:pt modelId="{CF3F9F39-86A2-4506-A59A-E491E4604235}" type="parTrans" cxnId="{0860523E-6F00-48C6-8C9C-436003ED7136}">
      <dgm:prSet/>
      <dgm:spPr/>
      <dgm:t>
        <a:bodyPr/>
        <a:lstStyle/>
        <a:p>
          <a:endParaRPr lang="en-US"/>
        </a:p>
      </dgm:t>
    </dgm:pt>
    <dgm:pt modelId="{F54D4380-F38F-4914-A3CD-FB08C1EDE45E}" type="sibTrans" cxnId="{0860523E-6F00-48C6-8C9C-436003ED7136}">
      <dgm:prSet/>
      <dgm:spPr/>
      <dgm:t>
        <a:bodyPr/>
        <a:lstStyle/>
        <a:p>
          <a:endParaRPr lang="en-US"/>
        </a:p>
      </dgm:t>
    </dgm:pt>
    <dgm:pt modelId="{4954151F-8D4E-4DCA-8715-D817285DDEBA}">
      <dgm:prSet phldrT="[Text]"/>
      <dgm:spPr/>
      <dgm:t>
        <a:bodyPr/>
        <a:lstStyle/>
        <a:p>
          <a:r>
            <a:rPr lang="en-US" dirty="0" smtClean="0"/>
            <a:t>Lodge claim /(Indemnity)</a:t>
          </a:r>
          <a:endParaRPr lang="en-US" dirty="0"/>
        </a:p>
      </dgm:t>
    </dgm:pt>
    <dgm:pt modelId="{9D3B5CA4-9CCD-467F-96C8-80CEF6FF37B3}" type="parTrans" cxnId="{6B7D6F56-3F19-4A1A-807C-EB2EDB2E0DBB}">
      <dgm:prSet/>
      <dgm:spPr/>
      <dgm:t>
        <a:bodyPr/>
        <a:lstStyle/>
        <a:p>
          <a:endParaRPr lang="en-US"/>
        </a:p>
      </dgm:t>
    </dgm:pt>
    <dgm:pt modelId="{3052C9F3-DEC3-49B8-B251-5DC9D3258F70}" type="sibTrans" cxnId="{6B7D6F56-3F19-4A1A-807C-EB2EDB2E0DBB}">
      <dgm:prSet/>
      <dgm:spPr/>
      <dgm:t>
        <a:bodyPr/>
        <a:lstStyle/>
        <a:p>
          <a:endParaRPr lang="en-US"/>
        </a:p>
      </dgm:t>
    </dgm:pt>
    <dgm:pt modelId="{54E87A3E-26C5-4DEC-A938-6D0B4B2C8831}" type="pres">
      <dgm:prSet presAssocID="{4D313DE3-B5DC-4C37-91A5-FE9A5B34C401}" presName="cycle" presStyleCnt="0">
        <dgm:presLayoutVars>
          <dgm:dir/>
          <dgm:resizeHandles val="exact"/>
        </dgm:presLayoutVars>
      </dgm:prSet>
      <dgm:spPr/>
      <dgm:t>
        <a:bodyPr/>
        <a:lstStyle/>
        <a:p>
          <a:endParaRPr lang="en-US"/>
        </a:p>
      </dgm:t>
    </dgm:pt>
    <dgm:pt modelId="{5E33CAA5-A45B-4907-B62C-EAD4ACEE946E}" type="pres">
      <dgm:prSet presAssocID="{300FB599-692E-4772-96DC-08944D9AB9AD}" presName="node" presStyleLbl="node1" presStyleIdx="0" presStyleCnt="5">
        <dgm:presLayoutVars>
          <dgm:bulletEnabled val="1"/>
        </dgm:presLayoutVars>
      </dgm:prSet>
      <dgm:spPr/>
      <dgm:t>
        <a:bodyPr/>
        <a:lstStyle/>
        <a:p>
          <a:endParaRPr lang="en-US"/>
        </a:p>
      </dgm:t>
    </dgm:pt>
    <dgm:pt modelId="{8CCE4148-954E-4253-B023-C011F8BC5F9A}" type="pres">
      <dgm:prSet presAssocID="{0936B7F6-3FCF-4D16-B5A0-A450D1CF51E1}" presName="sibTrans" presStyleLbl="sibTrans2D1" presStyleIdx="0" presStyleCnt="5"/>
      <dgm:spPr/>
      <dgm:t>
        <a:bodyPr/>
        <a:lstStyle/>
        <a:p>
          <a:endParaRPr lang="en-US"/>
        </a:p>
      </dgm:t>
    </dgm:pt>
    <dgm:pt modelId="{147B7B93-2487-4254-B4C3-6331FA1F9313}" type="pres">
      <dgm:prSet presAssocID="{0936B7F6-3FCF-4D16-B5A0-A450D1CF51E1}" presName="connectorText" presStyleLbl="sibTrans2D1" presStyleIdx="0" presStyleCnt="5"/>
      <dgm:spPr/>
      <dgm:t>
        <a:bodyPr/>
        <a:lstStyle/>
        <a:p>
          <a:endParaRPr lang="en-US"/>
        </a:p>
      </dgm:t>
    </dgm:pt>
    <dgm:pt modelId="{AD202598-BADA-42AA-85BB-EBE72C5803AC}" type="pres">
      <dgm:prSet presAssocID="{C9D2A85F-949B-4FED-9252-B0AF2A7FA4DA}" presName="node" presStyleLbl="node1" presStyleIdx="1" presStyleCnt="5">
        <dgm:presLayoutVars>
          <dgm:bulletEnabled val="1"/>
        </dgm:presLayoutVars>
      </dgm:prSet>
      <dgm:spPr/>
      <dgm:t>
        <a:bodyPr/>
        <a:lstStyle/>
        <a:p>
          <a:endParaRPr lang="en-US"/>
        </a:p>
      </dgm:t>
    </dgm:pt>
    <dgm:pt modelId="{D10F747E-38C2-4684-B9E7-D2E6A1619B70}" type="pres">
      <dgm:prSet presAssocID="{9773CAF8-9388-4915-BEFA-49E991378F8B}" presName="sibTrans" presStyleLbl="sibTrans2D1" presStyleIdx="1" presStyleCnt="5"/>
      <dgm:spPr/>
      <dgm:t>
        <a:bodyPr/>
        <a:lstStyle/>
        <a:p>
          <a:endParaRPr lang="en-US"/>
        </a:p>
      </dgm:t>
    </dgm:pt>
    <dgm:pt modelId="{11FED6B1-B0E5-4D00-A907-164200E9335B}" type="pres">
      <dgm:prSet presAssocID="{9773CAF8-9388-4915-BEFA-49E991378F8B}" presName="connectorText" presStyleLbl="sibTrans2D1" presStyleIdx="1" presStyleCnt="5"/>
      <dgm:spPr/>
      <dgm:t>
        <a:bodyPr/>
        <a:lstStyle/>
        <a:p>
          <a:endParaRPr lang="en-US"/>
        </a:p>
      </dgm:t>
    </dgm:pt>
    <dgm:pt modelId="{2097F27F-2EAC-40BB-BCC3-F58B46490F22}" type="pres">
      <dgm:prSet presAssocID="{DA592E87-907E-4D09-8AD7-34FC38018951}" presName="node" presStyleLbl="node1" presStyleIdx="2" presStyleCnt="5">
        <dgm:presLayoutVars>
          <dgm:bulletEnabled val="1"/>
        </dgm:presLayoutVars>
      </dgm:prSet>
      <dgm:spPr/>
      <dgm:t>
        <a:bodyPr/>
        <a:lstStyle/>
        <a:p>
          <a:endParaRPr lang="en-US"/>
        </a:p>
      </dgm:t>
    </dgm:pt>
    <dgm:pt modelId="{0C452AFF-C19D-4542-A354-685FABB84263}" type="pres">
      <dgm:prSet presAssocID="{7237D44F-54B5-4B89-9743-C8B7348C3D87}" presName="sibTrans" presStyleLbl="sibTrans2D1" presStyleIdx="2" presStyleCnt="5"/>
      <dgm:spPr/>
      <dgm:t>
        <a:bodyPr/>
        <a:lstStyle/>
        <a:p>
          <a:endParaRPr lang="en-US"/>
        </a:p>
      </dgm:t>
    </dgm:pt>
    <dgm:pt modelId="{F5F303B9-9FE3-4C43-8696-007C9314F03D}" type="pres">
      <dgm:prSet presAssocID="{7237D44F-54B5-4B89-9743-C8B7348C3D87}" presName="connectorText" presStyleLbl="sibTrans2D1" presStyleIdx="2" presStyleCnt="5"/>
      <dgm:spPr/>
      <dgm:t>
        <a:bodyPr/>
        <a:lstStyle/>
        <a:p>
          <a:endParaRPr lang="en-US"/>
        </a:p>
      </dgm:t>
    </dgm:pt>
    <dgm:pt modelId="{8726B560-CDF5-4AB4-ADF5-67FEE6A61CC1}" type="pres">
      <dgm:prSet presAssocID="{FC99CEEB-1178-44D5-BD42-168424335EB2}" presName="node" presStyleLbl="node1" presStyleIdx="3" presStyleCnt="5">
        <dgm:presLayoutVars>
          <dgm:bulletEnabled val="1"/>
        </dgm:presLayoutVars>
      </dgm:prSet>
      <dgm:spPr/>
      <dgm:t>
        <a:bodyPr/>
        <a:lstStyle/>
        <a:p>
          <a:endParaRPr lang="en-US"/>
        </a:p>
      </dgm:t>
    </dgm:pt>
    <dgm:pt modelId="{95B8C277-1E3C-499A-A851-87324659DDEF}" type="pres">
      <dgm:prSet presAssocID="{F54D4380-F38F-4914-A3CD-FB08C1EDE45E}" presName="sibTrans" presStyleLbl="sibTrans2D1" presStyleIdx="3" presStyleCnt="5"/>
      <dgm:spPr/>
      <dgm:t>
        <a:bodyPr/>
        <a:lstStyle/>
        <a:p>
          <a:endParaRPr lang="en-US"/>
        </a:p>
      </dgm:t>
    </dgm:pt>
    <dgm:pt modelId="{C92A08D7-D7FC-41C8-81BC-91AA7BFBE3F9}" type="pres">
      <dgm:prSet presAssocID="{F54D4380-F38F-4914-A3CD-FB08C1EDE45E}" presName="connectorText" presStyleLbl="sibTrans2D1" presStyleIdx="3" presStyleCnt="5"/>
      <dgm:spPr/>
      <dgm:t>
        <a:bodyPr/>
        <a:lstStyle/>
        <a:p>
          <a:endParaRPr lang="en-US"/>
        </a:p>
      </dgm:t>
    </dgm:pt>
    <dgm:pt modelId="{912246BB-8983-46B4-BBB6-F51379029F57}" type="pres">
      <dgm:prSet presAssocID="{4954151F-8D4E-4DCA-8715-D817285DDEBA}" presName="node" presStyleLbl="node1" presStyleIdx="4" presStyleCnt="5">
        <dgm:presLayoutVars>
          <dgm:bulletEnabled val="1"/>
        </dgm:presLayoutVars>
      </dgm:prSet>
      <dgm:spPr/>
      <dgm:t>
        <a:bodyPr/>
        <a:lstStyle/>
        <a:p>
          <a:endParaRPr lang="en-US"/>
        </a:p>
      </dgm:t>
    </dgm:pt>
    <dgm:pt modelId="{27E34AD5-BF1F-477F-A157-FFB51C9FE849}" type="pres">
      <dgm:prSet presAssocID="{3052C9F3-DEC3-49B8-B251-5DC9D3258F70}" presName="sibTrans" presStyleLbl="sibTrans2D1" presStyleIdx="4" presStyleCnt="5"/>
      <dgm:spPr/>
      <dgm:t>
        <a:bodyPr/>
        <a:lstStyle/>
        <a:p>
          <a:endParaRPr lang="en-US"/>
        </a:p>
      </dgm:t>
    </dgm:pt>
    <dgm:pt modelId="{1A2491AC-E51D-4819-B1E7-BD1640A4D037}" type="pres">
      <dgm:prSet presAssocID="{3052C9F3-DEC3-49B8-B251-5DC9D3258F70}" presName="connectorText" presStyleLbl="sibTrans2D1" presStyleIdx="4" presStyleCnt="5"/>
      <dgm:spPr/>
      <dgm:t>
        <a:bodyPr/>
        <a:lstStyle/>
        <a:p>
          <a:endParaRPr lang="en-US"/>
        </a:p>
      </dgm:t>
    </dgm:pt>
  </dgm:ptLst>
  <dgm:cxnLst>
    <dgm:cxn modelId="{1B44F805-F7A2-447F-9346-ABFE2CC9512C}" type="presOf" srcId="{C9D2A85F-949B-4FED-9252-B0AF2A7FA4DA}" destId="{AD202598-BADA-42AA-85BB-EBE72C5803AC}" srcOrd="0" destOrd="0" presId="urn:microsoft.com/office/officeart/2005/8/layout/cycle2"/>
    <dgm:cxn modelId="{4D6C4DEE-E5BC-4A57-A506-988DBB217904}" srcId="{4D313DE3-B5DC-4C37-91A5-FE9A5B34C401}" destId="{300FB599-692E-4772-96DC-08944D9AB9AD}" srcOrd="0" destOrd="0" parTransId="{7B2720BF-DBD0-4FBC-8EC9-ACF598775450}" sibTransId="{0936B7F6-3FCF-4D16-B5A0-A450D1CF51E1}"/>
    <dgm:cxn modelId="{038D4933-D3EF-4A3F-855F-1B0BE83CDDDE}" type="presOf" srcId="{0936B7F6-3FCF-4D16-B5A0-A450D1CF51E1}" destId="{147B7B93-2487-4254-B4C3-6331FA1F9313}" srcOrd="1" destOrd="0" presId="urn:microsoft.com/office/officeart/2005/8/layout/cycle2"/>
    <dgm:cxn modelId="{6EB21B90-9DD0-4C39-AB66-14AD07382CE1}" type="presOf" srcId="{F54D4380-F38F-4914-A3CD-FB08C1EDE45E}" destId="{C92A08D7-D7FC-41C8-81BC-91AA7BFBE3F9}" srcOrd="1" destOrd="0" presId="urn:microsoft.com/office/officeart/2005/8/layout/cycle2"/>
    <dgm:cxn modelId="{29B1B564-1849-41D8-A26C-51FEB96120F3}" type="presOf" srcId="{7237D44F-54B5-4B89-9743-C8B7348C3D87}" destId="{0C452AFF-C19D-4542-A354-685FABB84263}" srcOrd="0" destOrd="0" presId="urn:microsoft.com/office/officeart/2005/8/layout/cycle2"/>
    <dgm:cxn modelId="{C8F4E469-7F25-429F-99DC-D25E2BC6E1D0}" type="presOf" srcId="{FC99CEEB-1178-44D5-BD42-168424335EB2}" destId="{8726B560-CDF5-4AB4-ADF5-67FEE6A61CC1}" srcOrd="0" destOrd="0" presId="urn:microsoft.com/office/officeart/2005/8/layout/cycle2"/>
    <dgm:cxn modelId="{87A63006-5F5E-40CD-96AA-8CED8EF96792}" type="presOf" srcId="{4954151F-8D4E-4DCA-8715-D817285DDEBA}" destId="{912246BB-8983-46B4-BBB6-F51379029F57}" srcOrd="0" destOrd="0" presId="urn:microsoft.com/office/officeart/2005/8/layout/cycle2"/>
    <dgm:cxn modelId="{58560E26-FEF5-4144-B097-9DFC30A4E6A5}" type="presOf" srcId="{7237D44F-54B5-4B89-9743-C8B7348C3D87}" destId="{F5F303B9-9FE3-4C43-8696-007C9314F03D}" srcOrd="1" destOrd="0" presId="urn:microsoft.com/office/officeart/2005/8/layout/cycle2"/>
    <dgm:cxn modelId="{C6664662-117B-4FDF-9C97-F1A88EDB434E}" srcId="{4D313DE3-B5DC-4C37-91A5-FE9A5B34C401}" destId="{C9D2A85F-949B-4FED-9252-B0AF2A7FA4DA}" srcOrd="1" destOrd="0" parTransId="{E1037D4E-9A4C-44E4-B950-C97B2E106F20}" sibTransId="{9773CAF8-9388-4915-BEFA-49E991378F8B}"/>
    <dgm:cxn modelId="{05C3F27A-1632-4EE8-80BF-64FC3845BE4B}" srcId="{4D313DE3-B5DC-4C37-91A5-FE9A5B34C401}" destId="{DA592E87-907E-4D09-8AD7-34FC38018951}" srcOrd="2" destOrd="0" parTransId="{94D3F23D-C2F5-4B78-A229-49C2616D852A}" sibTransId="{7237D44F-54B5-4B89-9743-C8B7348C3D87}"/>
    <dgm:cxn modelId="{0B36C287-4FF7-46F3-8C27-3C6A488D2B88}" type="presOf" srcId="{300FB599-692E-4772-96DC-08944D9AB9AD}" destId="{5E33CAA5-A45B-4907-B62C-EAD4ACEE946E}" srcOrd="0" destOrd="0" presId="urn:microsoft.com/office/officeart/2005/8/layout/cycle2"/>
    <dgm:cxn modelId="{52E436E0-0529-4CDC-B7FF-7F454C447FED}" type="presOf" srcId="{DA592E87-907E-4D09-8AD7-34FC38018951}" destId="{2097F27F-2EAC-40BB-BCC3-F58B46490F22}" srcOrd="0" destOrd="0" presId="urn:microsoft.com/office/officeart/2005/8/layout/cycle2"/>
    <dgm:cxn modelId="{F51F062C-C593-4B9C-ADBE-3C9C5B8113B1}" type="presOf" srcId="{9773CAF8-9388-4915-BEFA-49E991378F8B}" destId="{D10F747E-38C2-4684-B9E7-D2E6A1619B70}" srcOrd="0" destOrd="0" presId="urn:microsoft.com/office/officeart/2005/8/layout/cycle2"/>
    <dgm:cxn modelId="{C43C6602-718B-4C84-97F4-A638BB740235}" type="presOf" srcId="{9773CAF8-9388-4915-BEFA-49E991378F8B}" destId="{11FED6B1-B0E5-4D00-A907-164200E9335B}" srcOrd="1" destOrd="0" presId="urn:microsoft.com/office/officeart/2005/8/layout/cycle2"/>
    <dgm:cxn modelId="{0860523E-6F00-48C6-8C9C-436003ED7136}" srcId="{4D313DE3-B5DC-4C37-91A5-FE9A5B34C401}" destId="{FC99CEEB-1178-44D5-BD42-168424335EB2}" srcOrd="3" destOrd="0" parTransId="{CF3F9F39-86A2-4506-A59A-E491E4604235}" sibTransId="{F54D4380-F38F-4914-A3CD-FB08C1EDE45E}"/>
    <dgm:cxn modelId="{464F47E1-F692-4D9D-8214-354FEA8DD3BD}" type="presOf" srcId="{3052C9F3-DEC3-49B8-B251-5DC9D3258F70}" destId="{27E34AD5-BF1F-477F-A157-FFB51C9FE849}" srcOrd="0" destOrd="0" presId="urn:microsoft.com/office/officeart/2005/8/layout/cycle2"/>
    <dgm:cxn modelId="{6B7D6F56-3F19-4A1A-807C-EB2EDB2E0DBB}" srcId="{4D313DE3-B5DC-4C37-91A5-FE9A5B34C401}" destId="{4954151F-8D4E-4DCA-8715-D817285DDEBA}" srcOrd="4" destOrd="0" parTransId="{9D3B5CA4-9CCD-467F-96C8-80CEF6FF37B3}" sibTransId="{3052C9F3-DEC3-49B8-B251-5DC9D3258F70}"/>
    <dgm:cxn modelId="{1ABA46CA-30FC-4828-9572-450AAD6FCDCE}" type="presOf" srcId="{0936B7F6-3FCF-4D16-B5A0-A450D1CF51E1}" destId="{8CCE4148-954E-4253-B023-C011F8BC5F9A}" srcOrd="0" destOrd="0" presId="urn:microsoft.com/office/officeart/2005/8/layout/cycle2"/>
    <dgm:cxn modelId="{F858FAE2-03AC-49CE-8A09-E479F335F1CA}" type="presOf" srcId="{F54D4380-F38F-4914-A3CD-FB08C1EDE45E}" destId="{95B8C277-1E3C-499A-A851-87324659DDEF}" srcOrd="0" destOrd="0" presId="urn:microsoft.com/office/officeart/2005/8/layout/cycle2"/>
    <dgm:cxn modelId="{B4B44BB5-476C-43A0-9ED6-1871DEBDBB52}" type="presOf" srcId="{4D313DE3-B5DC-4C37-91A5-FE9A5B34C401}" destId="{54E87A3E-26C5-4DEC-A938-6D0B4B2C8831}" srcOrd="0" destOrd="0" presId="urn:microsoft.com/office/officeart/2005/8/layout/cycle2"/>
    <dgm:cxn modelId="{2BFFB274-A91B-4D36-8B2B-731EFB2EC38A}" type="presOf" srcId="{3052C9F3-DEC3-49B8-B251-5DC9D3258F70}" destId="{1A2491AC-E51D-4819-B1E7-BD1640A4D037}" srcOrd="1" destOrd="0" presId="urn:microsoft.com/office/officeart/2005/8/layout/cycle2"/>
    <dgm:cxn modelId="{CB996397-96C1-4F32-B3C2-72887ECE1461}" type="presParOf" srcId="{54E87A3E-26C5-4DEC-A938-6D0B4B2C8831}" destId="{5E33CAA5-A45B-4907-B62C-EAD4ACEE946E}" srcOrd="0" destOrd="0" presId="urn:microsoft.com/office/officeart/2005/8/layout/cycle2"/>
    <dgm:cxn modelId="{FB3304F5-FC31-45B4-9FE9-078C1B831D2E}" type="presParOf" srcId="{54E87A3E-26C5-4DEC-A938-6D0B4B2C8831}" destId="{8CCE4148-954E-4253-B023-C011F8BC5F9A}" srcOrd="1" destOrd="0" presId="urn:microsoft.com/office/officeart/2005/8/layout/cycle2"/>
    <dgm:cxn modelId="{F3DF34C9-D8AB-4388-B71B-25F7B4BBCDA2}" type="presParOf" srcId="{8CCE4148-954E-4253-B023-C011F8BC5F9A}" destId="{147B7B93-2487-4254-B4C3-6331FA1F9313}" srcOrd="0" destOrd="0" presId="urn:microsoft.com/office/officeart/2005/8/layout/cycle2"/>
    <dgm:cxn modelId="{FDEE65D6-0E85-4B31-956E-864B0719327A}" type="presParOf" srcId="{54E87A3E-26C5-4DEC-A938-6D0B4B2C8831}" destId="{AD202598-BADA-42AA-85BB-EBE72C5803AC}" srcOrd="2" destOrd="0" presId="urn:microsoft.com/office/officeart/2005/8/layout/cycle2"/>
    <dgm:cxn modelId="{81858173-C9AD-44F3-9BE2-DCD71E5B5DF0}" type="presParOf" srcId="{54E87A3E-26C5-4DEC-A938-6D0B4B2C8831}" destId="{D10F747E-38C2-4684-B9E7-D2E6A1619B70}" srcOrd="3" destOrd="0" presId="urn:microsoft.com/office/officeart/2005/8/layout/cycle2"/>
    <dgm:cxn modelId="{C30AFBC9-245D-425A-B753-1A13F9FE080F}" type="presParOf" srcId="{D10F747E-38C2-4684-B9E7-D2E6A1619B70}" destId="{11FED6B1-B0E5-4D00-A907-164200E9335B}" srcOrd="0" destOrd="0" presId="urn:microsoft.com/office/officeart/2005/8/layout/cycle2"/>
    <dgm:cxn modelId="{50FDFE56-D5BF-4BF6-9294-69BF06B0C0AD}" type="presParOf" srcId="{54E87A3E-26C5-4DEC-A938-6D0B4B2C8831}" destId="{2097F27F-2EAC-40BB-BCC3-F58B46490F22}" srcOrd="4" destOrd="0" presId="urn:microsoft.com/office/officeart/2005/8/layout/cycle2"/>
    <dgm:cxn modelId="{A2EE39D6-908D-4807-B774-AD49D821C815}" type="presParOf" srcId="{54E87A3E-26C5-4DEC-A938-6D0B4B2C8831}" destId="{0C452AFF-C19D-4542-A354-685FABB84263}" srcOrd="5" destOrd="0" presId="urn:microsoft.com/office/officeart/2005/8/layout/cycle2"/>
    <dgm:cxn modelId="{D9665DCE-CCA3-42C0-A34F-866D031D1CA8}" type="presParOf" srcId="{0C452AFF-C19D-4542-A354-685FABB84263}" destId="{F5F303B9-9FE3-4C43-8696-007C9314F03D}" srcOrd="0" destOrd="0" presId="urn:microsoft.com/office/officeart/2005/8/layout/cycle2"/>
    <dgm:cxn modelId="{B50F8151-6A1A-4D2D-8C7E-B3ADEC9D901E}" type="presParOf" srcId="{54E87A3E-26C5-4DEC-A938-6D0B4B2C8831}" destId="{8726B560-CDF5-4AB4-ADF5-67FEE6A61CC1}" srcOrd="6" destOrd="0" presId="urn:microsoft.com/office/officeart/2005/8/layout/cycle2"/>
    <dgm:cxn modelId="{31792A50-8D04-426F-A02F-3DA6AE1B12D9}" type="presParOf" srcId="{54E87A3E-26C5-4DEC-A938-6D0B4B2C8831}" destId="{95B8C277-1E3C-499A-A851-87324659DDEF}" srcOrd="7" destOrd="0" presId="urn:microsoft.com/office/officeart/2005/8/layout/cycle2"/>
    <dgm:cxn modelId="{6DECFF19-7CC6-4F34-9D7D-3D2C99BD7D49}" type="presParOf" srcId="{95B8C277-1E3C-499A-A851-87324659DDEF}" destId="{C92A08D7-D7FC-41C8-81BC-91AA7BFBE3F9}" srcOrd="0" destOrd="0" presId="urn:microsoft.com/office/officeart/2005/8/layout/cycle2"/>
    <dgm:cxn modelId="{1C387503-A0B3-484A-809D-2D95855C6DBC}" type="presParOf" srcId="{54E87A3E-26C5-4DEC-A938-6D0B4B2C8831}" destId="{912246BB-8983-46B4-BBB6-F51379029F57}" srcOrd="8" destOrd="0" presId="urn:microsoft.com/office/officeart/2005/8/layout/cycle2"/>
    <dgm:cxn modelId="{354859FC-10C8-419C-9746-585430B1DFB4}" type="presParOf" srcId="{54E87A3E-26C5-4DEC-A938-6D0B4B2C8831}" destId="{27E34AD5-BF1F-477F-A157-FFB51C9FE849}" srcOrd="9" destOrd="0" presId="urn:microsoft.com/office/officeart/2005/8/layout/cycle2"/>
    <dgm:cxn modelId="{B7278B9F-247F-4CA5-B306-752C1F4A136C}" type="presParOf" srcId="{27E34AD5-BF1F-477F-A157-FFB51C9FE849}" destId="{1A2491AC-E51D-4819-B1E7-BD1640A4D037}" srcOrd="0" destOrd="0" presId="urn:microsoft.com/office/officeart/2005/8/layout/cycle2"/>
  </dgm:cxnLst>
  <dgm:bg/>
  <dgm:whole/>
</dgm:dataModel>
</file>

<file path=ppt/diagrams/data3.xml><?xml version="1.0" encoding="utf-8"?>
<dgm:dataModel xmlns:dgm="http://schemas.openxmlformats.org/drawingml/2006/diagram" xmlns:a="http://schemas.openxmlformats.org/drawingml/2006/main">
  <dgm:ptLst>
    <dgm:pt modelId="{83944EE1-E47E-4463-A9DD-88C8661566D8}" type="doc">
      <dgm:prSet loTypeId="urn:microsoft.com/office/officeart/2005/8/layout/process4" loCatId="list" qsTypeId="urn:microsoft.com/office/officeart/2005/8/quickstyle/simple1" qsCatId="simple" csTypeId="urn:microsoft.com/office/officeart/2005/8/colors/accent1_2" csCatId="accent1" phldr="1"/>
      <dgm:spPr/>
    </dgm:pt>
    <dgm:pt modelId="{7B6C66D7-F123-4005-AA54-00C9CB6257E8}">
      <dgm:prSet phldrT="[Text]"/>
      <dgm:spPr/>
      <dgm:t>
        <a:bodyPr/>
        <a:lstStyle/>
        <a:p>
          <a:r>
            <a:rPr lang="en-US" dirty="0" smtClean="0"/>
            <a:t>Last Year’s Trading Account=</a:t>
          </a:r>
        </a:p>
        <a:p>
          <a:r>
            <a:rPr lang="en-US" dirty="0" smtClean="0"/>
            <a:t>Find out G. P. Ratio</a:t>
          </a:r>
          <a:endParaRPr lang="en-US" dirty="0"/>
        </a:p>
      </dgm:t>
    </dgm:pt>
    <dgm:pt modelId="{B9209F2D-7D89-4FCD-99DB-7FF6FBAC72B1}" type="parTrans" cxnId="{937F4A09-617D-40B7-92A8-D332B7947619}">
      <dgm:prSet/>
      <dgm:spPr/>
      <dgm:t>
        <a:bodyPr/>
        <a:lstStyle/>
        <a:p>
          <a:endParaRPr lang="en-US"/>
        </a:p>
      </dgm:t>
    </dgm:pt>
    <dgm:pt modelId="{E5CE9051-A8B8-4FAC-924D-749F865AE6D9}" type="sibTrans" cxnId="{937F4A09-617D-40B7-92A8-D332B7947619}">
      <dgm:prSet/>
      <dgm:spPr/>
      <dgm:t>
        <a:bodyPr/>
        <a:lstStyle/>
        <a:p>
          <a:endParaRPr lang="en-US"/>
        </a:p>
      </dgm:t>
    </dgm:pt>
    <dgm:pt modelId="{1368ACB5-ECB5-4B60-99A7-BBAA730A9AB2}">
      <dgm:prSet phldrT="[Text]"/>
      <dgm:spPr/>
      <dgm:t>
        <a:bodyPr/>
        <a:lstStyle/>
        <a:p>
          <a:r>
            <a:rPr lang="en-US" dirty="0" smtClean="0"/>
            <a:t>Current Year’s Trading Account=</a:t>
          </a:r>
        </a:p>
        <a:p>
          <a:r>
            <a:rPr lang="en-US" dirty="0" smtClean="0"/>
            <a:t>Find out Stock on the date of fire</a:t>
          </a:r>
          <a:endParaRPr lang="en-US" dirty="0"/>
        </a:p>
      </dgm:t>
    </dgm:pt>
    <dgm:pt modelId="{BCA78489-E50B-4341-98BD-5BFFABD30ADC}" type="parTrans" cxnId="{D2410D11-9124-4B0B-9928-3575E158C41A}">
      <dgm:prSet/>
      <dgm:spPr/>
      <dgm:t>
        <a:bodyPr/>
        <a:lstStyle/>
        <a:p>
          <a:endParaRPr lang="en-US"/>
        </a:p>
      </dgm:t>
    </dgm:pt>
    <dgm:pt modelId="{E2C613F4-4540-49AB-8064-D098208E1E3B}" type="sibTrans" cxnId="{D2410D11-9124-4B0B-9928-3575E158C41A}">
      <dgm:prSet/>
      <dgm:spPr/>
      <dgm:t>
        <a:bodyPr/>
        <a:lstStyle/>
        <a:p>
          <a:endParaRPr lang="en-US"/>
        </a:p>
      </dgm:t>
    </dgm:pt>
    <dgm:pt modelId="{E4A351B2-0D55-4800-882D-E3D1E5CA334E}">
      <dgm:prSet phldrT="[Text]"/>
      <dgm:spPr/>
      <dgm:t>
        <a:bodyPr/>
        <a:lstStyle/>
        <a:p>
          <a:r>
            <a:rPr lang="en-US" dirty="0" smtClean="0"/>
            <a:t>Lodge Claim with Insurance Company</a:t>
          </a:r>
          <a:endParaRPr lang="en-US" dirty="0"/>
        </a:p>
      </dgm:t>
    </dgm:pt>
    <dgm:pt modelId="{EAEA1F2D-D672-4835-9D40-6FB870364350}" type="parTrans" cxnId="{DE2038CA-F02B-4E78-95C3-AF19BA752479}">
      <dgm:prSet/>
      <dgm:spPr/>
      <dgm:t>
        <a:bodyPr/>
        <a:lstStyle/>
        <a:p>
          <a:endParaRPr lang="en-US"/>
        </a:p>
      </dgm:t>
    </dgm:pt>
    <dgm:pt modelId="{E5902BFB-A68A-4157-AEE3-48062825E8C5}" type="sibTrans" cxnId="{DE2038CA-F02B-4E78-95C3-AF19BA752479}">
      <dgm:prSet/>
      <dgm:spPr/>
      <dgm:t>
        <a:bodyPr/>
        <a:lstStyle/>
        <a:p>
          <a:endParaRPr lang="en-US"/>
        </a:p>
      </dgm:t>
    </dgm:pt>
    <dgm:pt modelId="{7FB17966-7FCD-4D53-ACC0-4849C3034472}" type="pres">
      <dgm:prSet presAssocID="{83944EE1-E47E-4463-A9DD-88C8661566D8}" presName="Name0" presStyleCnt="0">
        <dgm:presLayoutVars>
          <dgm:dir/>
          <dgm:animLvl val="lvl"/>
          <dgm:resizeHandles val="exact"/>
        </dgm:presLayoutVars>
      </dgm:prSet>
      <dgm:spPr/>
    </dgm:pt>
    <dgm:pt modelId="{9434481E-CE88-4870-AAA5-DF397FB881C7}" type="pres">
      <dgm:prSet presAssocID="{E4A351B2-0D55-4800-882D-E3D1E5CA334E}" presName="boxAndChildren" presStyleCnt="0"/>
      <dgm:spPr/>
    </dgm:pt>
    <dgm:pt modelId="{E1CAAD3B-45C7-4464-8583-FB5E588081B9}" type="pres">
      <dgm:prSet presAssocID="{E4A351B2-0D55-4800-882D-E3D1E5CA334E}" presName="parentTextBox" presStyleLbl="node1" presStyleIdx="0" presStyleCnt="3"/>
      <dgm:spPr/>
      <dgm:t>
        <a:bodyPr/>
        <a:lstStyle/>
        <a:p>
          <a:endParaRPr lang="en-US"/>
        </a:p>
      </dgm:t>
    </dgm:pt>
    <dgm:pt modelId="{F04FACB8-3EBA-41ED-9F65-D8B469BE3B1D}" type="pres">
      <dgm:prSet presAssocID="{E2C613F4-4540-49AB-8064-D098208E1E3B}" presName="sp" presStyleCnt="0"/>
      <dgm:spPr/>
    </dgm:pt>
    <dgm:pt modelId="{0E804CF8-11FB-4CDF-97B4-29D25DB2D310}" type="pres">
      <dgm:prSet presAssocID="{1368ACB5-ECB5-4B60-99A7-BBAA730A9AB2}" presName="arrowAndChildren" presStyleCnt="0"/>
      <dgm:spPr/>
    </dgm:pt>
    <dgm:pt modelId="{C4D3553D-38B7-455D-849A-33F31EDBEAFE}" type="pres">
      <dgm:prSet presAssocID="{1368ACB5-ECB5-4B60-99A7-BBAA730A9AB2}" presName="parentTextArrow" presStyleLbl="node1" presStyleIdx="1" presStyleCnt="3"/>
      <dgm:spPr/>
      <dgm:t>
        <a:bodyPr/>
        <a:lstStyle/>
        <a:p>
          <a:endParaRPr lang="en-US"/>
        </a:p>
      </dgm:t>
    </dgm:pt>
    <dgm:pt modelId="{8C833F0F-AA6A-4CF1-9BE1-64B1BD6417AC}" type="pres">
      <dgm:prSet presAssocID="{E5CE9051-A8B8-4FAC-924D-749F865AE6D9}" presName="sp" presStyleCnt="0"/>
      <dgm:spPr/>
    </dgm:pt>
    <dgm:pt modelId="{FFA719B7-F05E-4AA0-BE5F-CD5868D11B04}" type="pres">
      <dgm:prSet presAssocID="{7B6C66D7-F123-4005-AA54-00C9CB6257E8}" presName="arrowAndChildren" presStyleCnt="0"/>
      <dgm:spPr/>
    </dgm:pt>
    <dgm:pt modelId="{02A375FB-12B8-4090-9BA4-1D3EEB49B783}" type="pres">
      <dgm:prSet presAssocID="{7B6C66D7-F123-4005-AA54-00C9CB6257E8}" presName="parentTextArrow" presStyleLbl="node1" presStyleIdx="2" presStyleCnt="3"/>
      <dgm:spPr/>
      <dgm:t>
        <a:bodyPr/>
        <a:lstStyle/>
        <a:p>
          <a:endParaRPr lang="en-US"/>
        </a:p>
      </dgm:t>
    </dgm:pt>
  </dgm:ptLst>
  <dgm:cxnLst>
    <dgm:cxn modelId="{43DA7431-63DB-4538-8383-11D370FF4072}" type="presOf" srcId="{E4A351B2-0D55-4800-882D-E3D1E5CA334E}" destId="{E1CAAD3B-45C7-4464-8583-FB5E588081B9}" srcOrd="0" destOrd="0" presId="urn:microsoft.com/office/officeart/2005/8/layout/process4"/>
    <dgm:cxn modelId="{DE2038CA-F02B-4E78-95C3-AF19BA752479}" srcId="{83944EE1-E47E-4463-A9DD-88C8661566D8}" destId="{E4A351B2-0D55-4800-882D-E3D1E5CA334E}" srcOrd="2" destOrd="0" parTransId="{EAEA1F2D-D672-4835-9D40-6FB870364350}" sibTransId="{E5902BFB-A68A-4157-AEE3-48062825E8C5}"/>
    <dgm:cxn modelId="{6EEBAE39-D895-4003-8620-068D0975D0A8}" type="presOf" srcId="{1368ACB5-ECB5-4B60-99A7-BBAA730A9AB2}" destId="{C4D3553D-38B7-455D-849A-33F31EDBEAFE}" srcOrd="0" destOrd="0" presId="urn:microsoft.com/office/officeart/2005/8/layout/process4"/>
    <dgm:cxn modelId="{937F4A09-617D-40B7-92A8-D332B7947619}" srcId="{83944EE1-E47E-4463-A9DD-88C8661566D8}" destId="{7B6C66D7-F123-4005-AA54-00C9CB6257E8}" srcOrd="0" destOrd="0" parTransId="{B9209F2D-7D89-4FCD-99DB-7FF6FBAC72B1}" sibTransId="{E5CE9051-A8B8-4FAC-924D-749F865AE6D9}"/>
    <dgm:cxn modelId="{D2410D11-9124-4B0B-9928-3575E158C41A}" srcId="{83944EE1-E47E-4463-A9DD-88C8661566D8}" destId="{1368ACB5-ECB5-4B60-99A7-BBAA730A9AB2}" srcOrd="1" destOrd="0" parTransId="{BCA78489-E50B-4341-98BD-5BFFABD30ADC}" sibTransId="{E2C613F4-4540-49AB-8064-D098208E1E3B}"/>
    <dgm:cxn modelId="{8E651AE5-E080-49E6-87B6-8F2726C3345D}" type="presOf" srcId="{83944EE1-E47E-4463-A9DD-88C8661566D8}" destId="{7FB17966-7FCD-4D53-ACC0-4849C3034472}" srcOrd="0" destOrd="0" presId="urn:microsoft.com/office/officeart/2005/8/layout/process4"/>
    <dgm:cxn modelId="{B52DC475-1A0D-4FFE-9DDB-A197A3235FC0}" type="presOf" srcId="{7B6C66D7-F123-4005-AA54-00C9CB6257E8}" destId="{02A375FB-12B8-4090-9BA4-1D3EEB49B783}" srcOrd="0" destOrd="0" presId="urn:microsoft.com/office/officeart/2005/8/layout/process4"/>
    <dgm:cxn modelId="{36F9B158-6DC2-4EA5-BB06-209CBD48C106}" type="presParOf" srcId="{7FB17966-7FCD-4D53-ACC0-4849C3034472}" destId="{9434481E-CE88-4870-AAA5-DF397FB881C7}" srcOrd="0" destOrd="0" presId="urn:microsoft.com/office/officeart/2005/8/layout/process4"/>
    <dgm:cxn modelId="{C907D66E-646A-4ABD-AE02-6B8DEED0C9B4}" type="presParOf" srcId="{9434481E-CE88-4870-AAA5-DF397FB881C7}" destId="{E1CAAD3B-45C7-4464-8583-FB5E588081B9}" srcOrd="0" destOrd="0" presId="urn:microsoft.com/office/officeart/2005/8/layout/process4"/>
    <dgm:cxn modelId="{02860751-ECE1-42EE-BFAF-6504058C6797}" type="presParOf" srcId="{7FB17966-7FCD-4D53-ACC0-4849C3034472}" destId="{F04FACB8-3EBA-41ED-9F65-D8B469BE3B1D}" srcOrd="1" destOrd="0" presId="urn:microsoft.com/office/officeart/2005/8/layout/process4"/>
    <dgm:cxn modelId="{7FE198B1-B007-48D8-8DF4-5D15B715EE95}" type="presParOf" srcId="{7FB17966-7FCD-4D53-ACC0-4849C3034472}" destId="{0E804CF8-11FB-4CDF-97B4-29D25DB2D310}" srcOrd="2" destOrd="0" presId="urn:microsoft.com/office/officeart/2005/8/layout/process4"/>
    <dgm:cxn modelId="{D8BE782D-45BE-4C55-916A-00339B18AD63}" type="presParOf" srcId="{0E804CF8-11FB-4CDF-97B4-29D25DB2D310}" destId="{C4D3553D-38B7-455D-849A-33F31EDBEAFE}" srcOrd="0" destOrd="0" presId="urn:microsoft.com/office/officeart/2005/8/layout/process4"/>
    <dgm:cxn modelId="{2E42427B-5033-482B-AC77-1E72308560C2}" type="presParOf" srcId="{7FB17966-7FCD-4D53-ACC0-4849C3034472}" destId="{8C833F0F-AA6A-4CF1-9BE1-64B1BD6417AC}" srcOrd="3" destOrd="0" presId="urn:microsoft.com/office/officeart/2005/8/layout/process4"/>
    <dgm:cxn modelId="{00E73CBB-827C-4C5A-AF9B-8F14FD0F56D9}" type="presParOf" srcId="{7FB17966-7FCD-4D53-ACC0-4849C3034472}" destId="{FFA719B7-F05E-4AA0-BE5F-CD5868D11B04}" srcOrd="4" destOrd="0" presId="urn:microsoft.com/office/officeart/2005/8/layout/process4"/>
    <dgm:cxn modelId="{B4AD2336-0524-4394-9CF0-6AD6FF09978B}" type="presParOf" srcId="{FFA719B7-F05E-4AA0-BE5F-CD5868D11B04}" destId="{02A375FB-12B8-4090-9BA4-1D3EEB49B783}" srcOrd="0"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3FBFB5E4-B99F-4983-B79F-2A04437BB4A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C2FA829-66D2-4CBF-84BE-45592347FE34}">
      <dgm:prSet phldrT="[Text]"/>
      <dgm:spPr/>
      <dgm:t>
        <a:bodyPr/>
        <a:lstStyle/>
        <a:p>
          <a:r>
            <a:rPr lang="en-US" dirty="0" smtClean="0"/>
            <a:t>PLUS</a:t>
          </a:r>
          <a:endParaRPr lang="en-US" dirty="0"/>
        </a:p>
      </dgm:t>
    </dgm:pt>
    <dgm:pt modelId="{6B8B7A56-46EC-41DD-9ED9-5AD5F2D18C68}" type="parTrans" cxnId="{CE9CEE84-C4B5-4EFA-ADF4-9B209181DAC5}">
      <dgm:prSet/>
      <dgm:spPr/>
      <dgm:t>
        <a:bodyPr/>
        <a:lstStyle/>
        <a:p>
          <a:endParaRPr lang="en-US"/>
        </a:p>
      </dgm:t>
    </dgm:pt>
    <dgm:pt modelId="{D2A263B9-D9E6-41B7-BBE5-DA7BB17631C7}" type="sibTrans" cxnId="{CE9CEE84-C4B5-4EFA-ADF4-9B209181DAC5}">
      <dgm:prSet/>
      <dgm:spPr/>
      <dgm:t>
        <a:bodyPr/>
        <a:lstStyle/>
        <a:p>
          <a:endParaRPr lang="en-US"/>
        </a:p>
      </dgm:t>
    </dgm:pt>
    <dgm:pt modelId="{CAB8B7F4-C4B1-4794-8F9A-A5C75694E2C8}">
      <dgm:prSet phldrT="[Text]" custT="1"/>
      <dgm:spPr/>
      <dgm:t>
        <a:bodyPr/>
        <a:lstStyle/>
        <a:p>
          <a:r>
            <a:rPr lang="en-US" sz="2800" dirty="0" smtClean="0"/>
            <a:t>Normal Stock</a:t>
          </a:r>
          <a:endParaRPr lang="en-US" sz="2800" dirty="0"/>
        </a:p>
      </dgm:t>
    </dgm:pt>
    <dgm:pt modelId="{456C8046-8F31-4902-A8E3-2FF63A3759F8}" type="parTrans" cxnId="{84BC3DA3-F308-4C5E-AFA8-57B894C9C448}">
      <dgm:prSet/>
      <dgm:spPr/>
      <dgm:t>
        <a:bodyPr/>
        <a:lstStyle/>
        <a:p>
          <a:endParaRPr lang="en-US"/>
        </a:p>
      </dgm:t>
    </dgm:pt>
    <dgm:pt modelId="{650F31A3-6D95-421F-8ABF-83248153AEA8}" type="sibTrans" cxnId="{84BC3DA3-F308-4C5E-AFA8-57B894C9C448}">
      <dgm:prSet/>
      <dgm:spPr/>
      <dgm:t>
        <a:bodyPr/>
        <a:lstStyle/>
        <a:p>
          <a:endParaRPr lang="en-US"/>
        </a:p>
      </dgm:t>
    </dgm:pt>
    <dgm:pt modelId="{7207FF1A-5F75-4746-84BA-1F0107DA6200}">
      <dgm:prSet phldrT="[Text]"/>
      <dgm:spPr/>
      <dgm:t>
        <a:bodyPr/>
        <a:lstStyle/>
        <a:p>
          <a:r>
            <a:rPr lang="en-US" dirty="0" smtClean="0"/>
            <a:t>LESS</a:t>
          </a:r>
          <a:endParaRPr lang="en-US" dirty="0"/>
        </a:p>
      </dgm:t>
    </dgm:pt>
    <dgm:pt modelId="{B4B34274-EF2D-4C27-B936-31983CCB8880}" type="parTrans" cxnId="{D6FFE231-AE76-4B0D-BCC7-5016ED7A6B5D}">
      <dgm:prSet/>
      <dgm:spPr/>
      <dgm:t>
        <a:bodyPr/>
        <a:lstStyle/>
        <a:p>
          <a:endParaRPr lang="en-US"/>
        </a:p>
      </dgm:t>
    </dgm:pt>
    <dgm:pt modelId="{C8871ADD-2437-4E6F-8E4B-62499A597DA4}" type="sibTrans" cxnId="{D6FFE231-AE76-4B0D-BCC7-5016ED7A6B5D}">
      <dgm:prSet/>
      <dgm:spPr/>
      <dgm:t>
        <a:bodyPr/>
        <a:lstStyle/>
        <a:p>
          <a:endParaRPr lang="en-US"/>
        </a:p>
      </dgm:t>
    </dgm:pt>
    <dgm:pt modelId="{F46FE6D8-607B-448F-A3B5-39298E649E5D}">
      <dgm:prSet phldrT="[Text]"/>
      <dgm:spPr/>
      <dgm:t>
        <a:bodyPr/>
        <a:lstStyle/>
        <a:p>
          <a:r>
            <a:rPr lang="en-US" dirty="0" smtClean="0"/>
            <a:t>Slow Moving (Cost)</a:t>
          </a:r>
          <a:endParaRPr lang="en-US" dirty="0"/>
        </a:p>
      </dgm:t>
    </dgm:pt>
    <dgm:pt modelId="{D38446AF-E964-46E8-B2FD-F6A7011ABF85}" type="parTrans" cxnId="{22FF8B28-88DA-4A5A-8E99-7B573D7D0FA3}">
      <dgm:prSet/>
      <dgm:spPr/>
      <dgm:t>
        <a:bodyPr/>
        <a:lstStyle/>
        <a:p>
          <a:endParaRPr lang="en-US"/>
        </a:p>
      </dgm:t>
    </dgm:pt>
    <dgm:pt modelId="{D51D1A11-AE2A-4318-8300-5A2A12D1F070}" type="sibTrans" cxnId="{22FF8B28-88DA-4A5A-8E99-7B573D7D0FA3}">
      <dgm:prSet/>
      <dgm:spPr/>
      <dgm:t>
        <a:bodyPr/>
        <a:lstStyle/>
        <a:p>
          <a:endParaRPr lang="en-US"/>
        </a:p>
      </dgm:t>
    </dgm:pt>
    <dgm:pt modelId="{4A414895-3EDA-43FE-A182-D0715B60C84B}">
      <dgm:prSet phldrT="[Text]"/>
      <dgm:spPr/>
      <dgm:t>
        <a:bodyPr/>
        <a:lstStyle/>
        <a:p>
          <a:r>
            <a:rPr lang="en-US" dirty="0" smtClean="0"/>
            <a:t>Shop Soiled (Reduced value)</a:t>
          </a:r>
          <a:endParaRPr lang="en-US" dirty="0"/>
        </a:p>
      </dgm:t>
    </dgm:pt>
    <dgm:pt modelId="{A55627EF-AAC9-48BD-ADBA-46AEBB38DE9D}" type="parTrans" cxnId="{56A7D712-F46D-4D0C-898B-9487E711FC90}">
      <dgm:prSet/>
      <dgm:spPr/>
      <dgm:t>
        <a:bodyPr/>
        <a:lstStyle/>
        <a:p>
          <a:endParaRPr lang="en-US"/>
        </a:p>
      </dgm:t>
    </dgm:pt>
    <dgm:pt modelId="{FFCE2FC3-2DD1-41C1-B8D3-E949391CEED0}" type="sibTrans" cxnId="{56A7D712-F46D-4D0C-898B-9487E711FC90}">
      <dgm:prSet/>
      <dgm:spPr/>
      <dgm:t>
        <a:bodyPr/>
        <a:lstStyle/>
        <a:p>
          <a:endParaRPr lang="en-US"/>
        </a:p>
      </dgm:t>
    </dgm:pt>
    <dgm:pt modelId="{40659A78-C651-498C-A3E1-3FD71CE0D4B6}">
      <dgm:prSet phldrT="[Text]"/>
      <dgm:spPr/>
      <dgm:t>
        <a:bodyPr/>
        <a:lstStyle/>
        <a:p>
          <a:r>
            <a:rPr lang="en-US" dirty="0" smtClean="0"/>
            <a:t>Loss of Stock</a:t>
          </a:r>
          <a:endParaRPr lang="en-US" dirty="0"/>
        </a:p>
      </dgm:t>
    </dgm:pt>
    <dgm:pt modelId="{3F5E628C-BE86-4B67-A2AC-601F041BD10C}" type="parTrans" cxnId="{FD8B7A6E-0077-4EDE-873E-49462CF2C509}">
      <dgm:prSet/>
      <dgm:spPr/>
      <dgm:t>
        <a:bodyPr/>
        <a:lstStyle/>
        <a:p>
          <a:endParaRPr lang="en-US"/>
        </a:p>
      </dgm:t>
    </dgm:pt>
    <dgm:pt modelId="{699FD2D1-EB17-48DF-BD81-AACAB5F8310F}" type="sibTrans" cxnId="{FD8B7A6E-0077-4EDE-873E-49462CF2C509}">
      <dgm:prSet/>
      <dgm:spPr/>
      <dgm:t>
        <a:bodyPr/>
        <a:lstStyle/>
        <a:p>
          <a:endParaRPr lang="en-US"/>
        </a:p>
      </dgm:t>
    </dgm:pt>
    <dgm:pt modelId="{2BE914A3-B318-4742-B136-7DF8A30980A6}">
      <dgm:prSet phldrT="[Text]" custT="1"/>
      <dgm:spPr/>
      <dgm:t>
        <a:bodyPr/>
        <a:lstStyle/>
        <a:p>
          <a:r>
            <a:rPr lang="en-US" sz="2800" dirty="0" smtClean="0"/>
            <a:t>Sock Salvaged</a:t>
          </a:r>
          <a:endParaRPr lang="en-US" sz="1600" dirty="0"/>
        </a:p>
      </dgm:t>
    </dgm:pt>
    <dgm:pt modelId="{5E92329E-B4A5-4211-B60A-A746A9092E13}" type="parTrans" cxnId="{025132D3-C4C2-4F40-B92B-D747C3BFDE2E}">
      <dgm:prSet/>
      <dgm:spPr/>
      <dgm:t>
        <a:bodyPr/>
        <a:lstStyle/>
        <a:p>
          <a:endParaRPr lang="en-US"/>
        </a:p>
      </dgm:t>
    </dgm:pt>
    <dgm:pt modelId="{DA6EC1B8-D292-4ECD-93D8-4D76C9AF1643}" type="sibTrans" cxnId="{025132D3-C4C2-4F40-B92B-D747C3BFDE2E}">
      <dgm:prSet/>
      <dgm:spPr/>
      <dgm:t>
        <a:bodyPr/>
        <a:lstStyle/>
        <a:p>
          <a:endParaRPr lang="en-US"/>
        </a:p>
      </dgm:t>
    </dgm:pt>
    <dgm:pt modelId="{9A88273D-0415-48FC-B710-8C92F8CED892}">
      <dgm:prSet phldrT="[Text]"/>
      <dgm:spPr/>
      <dgm:t>
        <a:bodyPr/>
        <a:lstStyle/>
        <a:p>
          <a:r>
            <a:rPr lang="en-US" dirty="0" smtClean="0"/>
            <a:t>         &amp;</a:t>
          </a:r>
          <a:endParaRPr lang="en-US" dirty="0"/>
        </a:p>
      </dgm:t>
    </dgm:pt>
    <dgm:pt modelId="{7DE5914F-40BA-4B50-9096-8BE2A086896B}" type="parTrans" cxnId="{F3995E64-EEAD-4971-B5B3-E45E45614B8E}">
      <dgm:prSet/>
      <dgm:spPr/>
      <dgm:t>
        <a:bodyPr/>
        <a:lstStyle/>
        <a:p>
          <a:endParaRPr lang="en-US"/>
        </a:p>
      </dgm:t>
    </dgm:pt>
    <dgm:pt modelId="{AAA79E55-274A-4389-8EEB-C25E0EA2DA69}" type="sibTrans" cxnId="{F3995E64-EEAD-4971-B5B3-E45E45614B8E}">
      <dgm:prSet/>
      <dgm:spPr/>
      <dgm:t>
        <a:bodyPr/>
        <a:lstStyle/>
        <a:p>
          <a:endParaRPr lang="en-US"/>
        </a:p>
      </dgm:t>
    </dgm:pt>
    <dgm:pt modelId="{053630A0-115F-4E54-8BCC-8F3AEB3302E7}" type="pres">
      <dgm:prSet presAssocID="{3FBFB5E4-B99F-4983-B79F-2A04437BB4A2}" presName="Name0" presStyleCnt="0">
        <dgm:presLayoutVars>
          <dgm:dir/>
          <dgm:animLvl val="lvl"/>
          <dgm:resizeHandles val="exact"/>
        </dgm:presLayoutVars>
      </dgm:prSet>
      <dgm:spPr/>
      <dgm:t>
        <a:bodyPr/>
        <a:lstStyle/>
        <a:p>
          <a:endParaRPr lang="en-US"/>
        </a:p>
      </dgm:t>
    </dgm:pt>
    <dgm:pt modelId="{76B2616B-43FA-4002-8DC8-66C7B66DE708}" type="pres">
      <dgm:prSet presAssocID="{3FBFB5E4-B99F-4983-B79F-2A04437BB4A2}" presName="tSp" presStyleCnt="0"/>
      <dgm:spPr/>
    </dgm:pt>
    <dgm:pt modelId="{D56DA406-2015-46CF-A18A-D2678D54711F}" type="pres">
      <dgm:prSet presAssocID="{3FBFB5E4-B99F-4983-B79F-2A04437BB4A2}" presName="bSp" presStyleCnt="0"/>
      <dgm:spPr/>
    </dgm:pt>
    <dgm:pt modelId="{7D100A5F-757B-4D6D-8C0C-718C4F105786}" type="pres">
      <dgm:prSet presAssocID="{3FBFB5E4-B99F-4983-B79F-2A04437BB4A2}" presName="process" presStyleCnt="0"/>
      <dgm:spPr/>
    </dgm:pt>
    <dgm:pt modelId="{CB8076AB-C3A6-434B-B04C-FE529F96E805}" type="pres">
      <dgm:prSet presAssocID="{0C2FA829-66D2-4CBF-84BE-45592347FE34}" presName="composite1" presStyleCnt="0"/>
      <dgm:spPr/>
    </dgm:pt>
    <dgm:pt modelId="{2E511BA6-79E7-465D-9986-3555FE39DB9F}" type="pres">
      <dgm:prSet presAssocID="{0C2FA829-66D2-4CBF-84BE-45592347FE34}" presName="dummyNode1" presStyleLbl="node1" presStyleIdx="0" presStyleCnt="3"/>
      <dgm:spPr/>
    </dgm:pt>
    <dgm:pt modelId="{D5B2AE07-FCCD-4244-B127-26680B3F79ED}" type="pres">
      <dgm:prSet presAssocID="{0C2FA829-66D2-4CBF-84BE-45592347FE34}" presName="childNode1" presStyleLbl="bgAcc1" presStyleIdx="0" presStyleCnt="3">
        <dgm:presLayoutVars>
          <dgm:bulletEnabled val="1"/>
        </dgm:presLayoutVars>
      </dgm:prSet>
      <dgm:spPr/>
      <dgm:t>
        <a:bodyPr/>
        <a:lstStyle/>
        <a:p>
          <a:endParaRPr lang="en-US"/>
        </a:p>
      </dgm:t>
    </dgm:pt>
    <dgm:pt modelId="{EFDF0040-C674-44B5-976A-7CF167CB2247}" type="pres">
      <dgm:prSet presAssocID="{0C2FA829-66D2-4CBF-84BE-45592347FE34}" presName="childNode1tx" presStyleLbl="bgAcc1" presStyleIdx="0" presStyleCnt="3">
        <dgm:presLayoutVars>
          <dgm:bulletEnabled val="1"/>
        </dgm:presLayoutVars>
      </dgm:prSet>
      <dgm:spPr/>
      <dgm:t>
        <a:bodyPr/>
        <a:lstStyle/>
        <a:p>
          <a:endParaRPr lang="en-US"/>
        </a:p>
      </dgm:t>
    </dgm:pt>
    <dgm:pt modelId="{FF5B699E-0949-4E4C-9C44-1553A738BC18}" type="pres">
      <dgm:prSet presAssocID="{0C2FA829-66D2-4CBF-84BE-45592347FE34}" presName="parentNode1" presStyleLbl="node1" presStyleIdx="0" presStyleCnt="3">
        <dgm:presLayoutVars>
          <dgm:chMax val="1"/>
          <dgm:bulletEnabled val="1"/>
        </dgm:presLayoutVars>
      </dgm:prSet>
      <dgm:spPr/>
      <dgm:t>
        <a:bodyPr/>
        <a:lstStyle/>
        <a:p>
          <a:endParaRPr lang="en-US"/>
        </a:p>
      </dgm:t>
    </dgm:pt>
    <dgm:pt modelId="{EA87BCDF-E8F9-4C81-BA9D-F19779FB6DEA}" type="pres">
      <dgm:prSet presAssocID="{0C2FA829-66D2-4CBF-84BE-45592347FE34}" presName="connSite1" presStyleCnt="0"/>
      <dgm:spPr/>
    </dgm:pt>
    <dgm:pt modelId="{F262C9B3-9DA4-4BD6-8ECD-D9EEB48F1652}" type="pres">
      <dgm:prSet presAssocID="{D2A263B9-D9E6-41B7-BBE5-DA7BB17631C7}" presName="Name9" presStyleLbl="sibTrans2D1" presStyleIdx="0" presStyleCnt="2"/>
      <dgm:spPr/>
      <dgm:t>
        <a:bodyPr/>
        <a:lstStyle/>
        <a:p>
          <a:endParaRPr lang="en-US"/>
        </a:p>
      </dgm:t>
    </dgm:pt>
    <dgm:pt modelId="{0D108B46-61FA-4C61-9526-78C8A173701B}" type="pres">
      <dgm:prSet presAssocID="{7207FF1A-5F75-4746-84BA-1F0107DA6200}" presName="composite2" presStyleCnt="0"/>
      <dgm:spPr/>
    </dgm:pt>
    <dgm:pt modelId="{49F2EB01-6A3F-4135-8B41-734E8C996FA7}" type="pres">
      <dgm:prSet presAssocID="{7207FF1A-5F75-4746-84BA-1F0107DA6200}" presName="dummyNode2" presStyleLbl="node1" presStyleIdx="0" presStyleCnt="3"/>
      <dgm:spPr/>
    </dgm:pt>
    <dgm:pt modelId="{CF3632BE-61E9-428D-98BF-7E7DAFE4289C}" type="pres">
      <dgm:prSet presAssocID="{7207FF1A-5F75-4746-84BA-1F0107DA6200}" presName="childNode2" presStyleLbl="bgAcc1" presStyleIdx="1" presStyleCnt="3">
        <dgm:presLayoutVars>
          <dgm:bulletEnabled val="1"/>
        </dgm:presLayoutVars>
      </dgm:prSet>
      <dgm:spPr/>
      <dgm:t>
        <a:bodyPr/>
        <a:lstStyle/>
        <a:p>
          <a:endParaRPr lang="en-US"/>
        </a:p>
      </dgm:t>
    </dgm:pt>
    <dgm:pt modelId="{F4FC35CB-3D92-4446-A119-DBA118C3839B}" type="pres">
      <dgm:prSet presAssocID="{7207FF1A-5F75-4746-84BA-1F0107DA6200}" presName="childNode2tx" presStyleLbl="bgAcc1" presStyleIdx="1" presStyleCnt="3">
        <dgm:presLayoutVars>
          <dgm:bulletEnabled val="1"/>
        </dgm:presLayoutVars>
      </dgm:prSet>
      <dgm:spPr/>
      <dgm:t>
        <a:bodyPr/>
        <a:lstStyle/>
        <a:p>
          <a:endParaRPr lang="en-US"/>
        </a:p>
      </dgm:t>
    </dgm:pt>
    <dgm:pt modelId="{532E568E-6F15-447F-B2AA-B58783A01614}" type="pres">
      <dgm:prSet presAssocID="{7207FF1A-5F75-4746-84BA-1F0107DA6200}" presName="parentNode2" presStyleLbl="node1" presStyleIdx="1" presStyleCnt="3">
        <dgm:presLayoutVars>
          <dgm:chMax val="0"/>
          <dgm:bulletEnabled val="1"/>
        </dgm:presLayoutVars>
      </dgm:prSet>
      <dgm:spPr/>
      <dgm:t>
        <a:bodyPr/>
        <a:lstStyle/>
        <a:p>
          <a:endParaRPr lang="en-US"/>
        </a:p>
      </dgm:t>
    </dgm:pt>
    <dgm:pt modelId="{C13A1130-B88B-48BF-97D3-FE95ABC6C59C}" type="pres">
      <dgm:prSet presAssocID="{7207FF1A-5F75-4746-84BA-1F0107DA6200}" presName="connSite2" presStyleCnt="0"/>
      <dgm:spPr/>
    </dgm:pt>
    <dgm:pt modelId="{4202DA44-3042-41EB-8FD8-BDC73EFB6DFE}" type="pres">
      <dgm:prSet presAssocID="{C8871ADD-2437-4E6F-8E4B-62499A597DA4}" presName="Name18" presStyleLbl="sibTrans2D1" presStyleIdx="1" presStyleCnt="2"/>
      <dgm:spPr/>
      <dgm:t>
        <a:bodyPr/>
        <a:lstStyle/>
        <a:p>
          <a:endParaRPr lang="en-US"/>
        </a:p>
      </dgm:t>
    </dgm:pt>
    <dgm:pt modelId="{3E769A99-0051-4ED7-A730-D01B8BD904B8}" type="pres">
      <dgm:prSet presAssocID="{40659A78-C651-498C-A3E1-3FD71CE0D4B6}" presName="composite1" presStyleCnt="0"/>
      <dgm:spPr/>
    </dgm:pt>
    <dgm:pt modelId="{8552196D-6E0E-4BEB-9B52-BA4B83CBEF0A}" type="pres">
      <dgm:prSet presAssocID="{40659A78-C651-498C-A3E1-3FD71CE0D4B6}" presName="dummyNode1" presStyleLbl="node1" presStyleIdx="1" presStyleCnt="3"/>
      <dgm:spPr/>
    </dgm:pt>
    <dgm:pt modelId="{461A9C57-7295-4B76-8218-9AFA4E774CFC}" type="pres">
      <dgm:prSet presAssocID="{40659A78-C651-498C-A3E1-3FD71CE0D4B6}" presName="childNode1" presStyleLbl="bgAcc1" presStyleIdx="2" presStyleCnt="3">
        <dgm:presLayoutVars>
          <dgm:bulletEnabled val="1"/>
        </dgm:presLayoutVars>
      </dgm:prSet>
      <dgm:spPr/>
      <dgm:t>
        <a:bodyPr/>
        <a:lstStyle/>
        <a:p>
          <a:endParaRPr lang="en-US"/>
        </a:p>
      </dgm:t>
    </dgm:pt>
    <dgm:pt modelId="{0578440B-AC47-4754-88FC-96DC34758F22}" type="pres">
      <dgm:prSet presAssocID="{40659A78-C651-498C-A3E1-3FD71CE0D4B6}" presName="childNode1tx" presStyleLbl="bgAcc1" presStyleIdx="2" presStyleCnt="3">
        <dgm:presLayoutVars>
          <dgm:bulletEnabled val="1"/>
        </dgm:presLayoutVars>
      </dgm:prSet>
      <dgm:spPr/>
      <dgm:t>
        <a:bodyPr/>
        <a:lstStyle/>
        <a:p>
          <a:endParaRPr lang="en-US"/>
        </a:p>
      </dgm:t>
    </dgm:pt>
    <dgm:pt modelId="{37EE3EA8-88D1-4470-AEB2-D38B90D9AE44}" type="pres">
      <dgm:prSet presAssocID="{40659A78-C651-498C-A3E1-3FD71CE0D4B6}" presName="parentNode1" presStyleLbl="node1" presStyleIdx="2" presStyleCnt="3">
        <dgm:presLayoutVars>
          <dgm:chMax val="1"/>
          <dgm:bulletEnabled val="1"/>
        </dgm:presLayoutVars>
      </dgm:prSet>
      <dgm:spPr/>
      <dgm:t>
        <a:bodyPr/>
        <a:lstStyle/>
        <a:p>
          <a:endParaRPr lang="en-US"/>
        </a:p>
      </dgm:t>
    </dgm:pt>
    <dgm:pt modelId="{2BEE0E36-4A49-4F10-AD85-C255136E1E91}" type="pres">
      <dgm:prSet presAssocID="{40659A78-C651-498C-A3E1-3FD71CE0D4B6}" presName="connSite1" presStyleCnt="0"/>
      <dgm:spPr/>
    </dgm:pt>
  </dgm:ptLst>
  <dgm:cxnLst>
    <dgm:cxn modelId="{F3995E64-EEAD-4971-B5B3-E45E45614B8E}" srcId="{7207FF1A-5F75-4746-84BA-1F0107DA6200}" destId="{9A88273D-0415-48FC-B710-8C92F8CED892}" srcOrd="1" destOrd="0" parTransId="{7DE5914F-40BA-4B50-9096-8BE2A086896B}" sibTransId="{AAA79E55-274A-4389-8EEB-C25E0EA2DA69}"/>
    <dgm:cxn modelId="{939EA528-5456-4DAC-9DF6-AA604A1F9732}" type="presOf" srcId="{2BE914A3-B318-4742-B136-7DF8A30980A6}" destId="{0578440B-AC47-4754-88FC-96DC34758F22}" srcOrd="1" destOrd="0" presId="urn:microsoft.com/office/officeart/2005/8/layout/hProcess4"/>
    <dgm:cxn modelId="{17AC9AF3-113B-41A2-9648-C7758850ED60}" type="presOf" srcId="{D2A263B9-D9E6-41B7-BBE5-DA7BB17631C7}" destId="{F262C9B3-9DA4-4BD6-8ECD-D9EEB48F1652}" srcOrd="0" destOrd="0" presId="urn:microsoft.com/office/officeart/2005/8/layout/hProcess4"/>
    <dgm:cxn modelId="{09A527E5-6656-4C8B-85C7-607821C10BF0}" type="presOf" srcId="{40659A78-C651-498C-A3E1-3FD71CE0D4B6}" destId="{37EE3EA8-88D1-4470-AEB2-D38B90D9AE44}" srcOrd="0" destOrd="0" presId="urn:microsoft.com/office/officeart/2005/8/layout/hProcess4"/>
    <dgm:cxn modelId="{D04A04D7-70C4-4983-ADD3-2CC8B9148C49}" type="presOf" srcId="{4A414895-3EDA-43FE-A182-D0715B60C84B}" destId="{F4FC35CB-3D92-4446-A119-DBA118C3839B}" srcOrd="1" destOrd="2" presId="urn:microsoft.com/office/officeart/2005/8/layout/hProcess4"/>
    <dgm:cxn modelId="{5FCB7F92-574C-450A-9F7D-DBDD6553AAFF}" type="presOf" srcId="{CAB8B7F4-C4B1-4794-8F9A-A5C75694E2C8}" destId="{EFDF0040-C674-44B5-976A-7CF167CB2247}" srcOrd="1" destOrd="0" presId="urn:microsoft.com/office/officeart/2005/8/layout/hProcess4"/>
    <dgm:cxn modelId="{C6EA0173-D1E2-4238-8296-AA08EBA23660}" type="presOf" srcId="{0C2FA829-66D2-4CBF-84BE-45592347FE34}" destId="{FF5B699E-0949-4E4C-9C44-1553A738BC18}" srcOrd="0" destOrd="0" presId="urn:microsoft.com/office/officeart/2005/8/layout/hProcess4"/>
    <dgm:cxn modelId="{D6FFE231-AE76-4B0D-BCC7-5016ED7A6B5D}" srcId="{3FBFB5E4-B99F-4983-B79F-2A04437BB4A2}" destId="{7207FF1A-5F75-4746-84BA-1F0107DA6200}" srcOrd="1" destOrd="0" parTransId="{B4B34274-EF2D-4C27-B936-31983CCB8880}" sibTransId="{C8871ADD-2437-4E6F-8E4B-62499A597DA4}"/>
    <dgm:cxn modelId="{62B81C48-AD11-4F21-8F96-D4A33BDAD920}" type="presOf" srcId="{9A88273D-0415-48FC-B710-8C92F8CED892}" destId="{CF3632BE-61E9-428D-98BF-7E7DAFE4289C}" srcOrd="0" destOrd="1" presId="urn:microsoft.com/office/officeart/2005/8/layout/hProcess4"/>
    <dgm:cxn modelId="{84BC3DA3-F308-4C5E-AFA8-57B894C9C448}" srcId="{0C2FA829-66D2-4CBF-84BE-45592347FE34}" destId="{CAB8B7F4-C4B1-4794-8F9A-A5C75694E2C8}" srcOrd="0" destOrd="0" parTransId="{456C8046-8F31-4902-A8E3-2FF63A3759F8}" sibTransId="{650F31A3-6D95-421F-8ABF-83248153AEA8}"/>
    <dgm:cxn modelId="{B11D41A3-9439-468B-A802-FFEDCF342C0D}" type="presOf" srcId="{7207FF1A-5F75-4746-84BA-1F0107DA6200}" destId="{532E568E-6F15-447F-B2AA-B58783A01614}" srcOrd="0" destOrd="0" presId="urn:microsoft.com/office/officeart/2005/8/layout/hProcess4"/>
    <dgm:cxn modelId="{56A7D712-F46D-4D0C-898B-9487E711FC90}" srcId="{7207FF1A-5F75-4746-84BA-1F0107DA6200}" destId="{4A414895-3EDA-43FE-A182-D0715B60C84B}" srcOrd="2" destOrd="0" parTransId="{A55627EF-AAC9-48BD-ADBA-46AEBB38DE9D}" sibTransId="{FFCE2FC3-2DD1-41C1-B8D3-E949391CEED0}"/>
    <dgm:cxn modelId="{7370C806-7B62-46DF-833E-4DB6D6554C9A}" type="presOf" srcId="{F46FE6D8-607B-448F-A3B5-39298E649E5D}" destId="{CF3632BE-61E9-428D-98BF-7E7DAFE4289C}" srcOrd="0" destOrd="0" presId="urn:microsoft.com/office/officeart/2005/8/layout/hProcess4"/>
    <dgm:cxn modelId="{E20B41A7-5924-4E73-9145-E73FFC3D0FB2}" type="presOf" srcId="{2BE914A3-B318-4742-B136-7DF8A30980A6}" destId="{461A9C57-7295-4B76-8218-9AFA4E774CFC}" srcOrd="0" destOrd="0" presId="urn:microsoft.com/office/officeart/2005/8/layout/hProcess4"/>
    <dgm:cxn modelId="{16C524D9-CAF6-43D0-AEBC-6DD6F1810296}" type="presOf" srcId="{9A88273D-0415-48FC-B710-8C92F8CED892}" destId="{F4FC35CB-3D92-4446-A119-DBA118C3839B}" srcOrd="1" destOrd="1" presId="urn:microsoft.com/office/officeart/2005/8/layout/hProcess4"/>
    <dgm:cxn modelId="{7E725246-7B67-4EB1-9842-7C8D98C64857}" type="presOf" srcId="{4A414895-3EDA-43FE-A182-D0715B60C84B}" destId="{CF3632BE-61E9-428D-98BF-7E7DAFE4289C}" srcOrd="0" destOrd="2" presId="urn:microsoft.com/office/officeart/2005/8/layout/hProcess4"/>
    <dgm:cxn modelId="{4D72EE54-3F78-468D-9EFF-33495255C4C9}" type="presOf" srcId="{CAB8B7F4-C4B1-4794-8F9A-A5C75694E2C8}" destId="{D5B2AE07-FCCD-4244-B127-26680B3F79ED}" srcOrd="0" destOrd="0" presId="urn:microsoft.com/office/officeart/2005/8/layout/hProcess4"/>
    <dgm:cxn modelId="{FD8B7A6E-0077-4EDE-873E-49462CF2C509}" srcId="{3FBFB5E4-B99F-4983-B79F-2A04437BB4A2}" destId="{40659A78-C651-498C-A3E1-3FD71CE0D4B6}" srcOrd="2" destOrd="0" parTransId="{3F5E628C-BE86-4B67-A2AC-601F041BD10C}" sibTransId="{699FD2D1-EB17-48DF-BD81-AACAB5F8310F}"/>
    <dgm:cxn modelId="{74E42B5B-ED86-4057-ABF9-5709A47017D5}" type="presOf" srcId="{C8871ADD-2437-4E6F-8E4B-62499A597DA4}" destId="{4202DA44-3042-41EB-8FD8-BDC73EFB6DFE}" srcOrd="0" destOrd="0" presId="urn:microsoft.com/office/officeart/2005/8/layout/hProcess4"/>
    <dgm:cxn modelId="{CE9CEE84-C4B5-4EFA-ADF4-9B209181DAC5}" srcId="{3FBFB5E4-B99F-4983-B79F-2A04437BB4A2}" destId="{0C2FA829-66D2-4CBF-84BE-45592347FE34}" srcOrd="0" destOrd="0" parTransId="{6B8B7A56-46EC-41DD-9ED9-5AD5F2D18C68}" sibTransId="{D2A263B9-D9E6-41B7-BBE5-DA7BB17631C7}"/>
    <dgm:cxn modelId="{22FF8B28-88DA-4A5A-8E99-7B573D7D0FA3}" srcId="{7207FF1A-5F75-4746-84BA-1F0107DA6200}" destId="{F46FE6D8-607B-448F-A3B5-39298E649E5D}" srcOrd="0" destOrd="0" parTransId="{D38446AF-E964-46E8-B2FD-F6A7011ABF85}" sibTransId="{D51D1A11-AE2A-4318-8300-5A2A12D1F070}"/>
    <dgm:cxn modelId="{025132D3-C4C2-4F40-B92B-D747C3BFDE2E}" srcId="{40659A78-C651-498C-A3E1-3FD71CE0D4B6}" destId="{2BE914A3-B318-4742-B136-7DF8A30980A6}" srcOrd="0" destOrd="0" parTransId="{5E92329E-B4A5-4211-B60A-A746A9092E13}" sibTransId="{DA6EC1B8-D292-4ECD-93D8-4D76C9AF1643}"/>
    <dgm:cxn modelId="{FC1FEC0F-C5D3-493E-A1AE-62F5D8EA76B8}" type="presOf" srcId="{3FBFB5E4-B99F-4983-B79F-2A04437BB4A2}" destId="{053630A0-115F-4E54-8BCC-8F3AEB3302E7}" srcOrd="0" destOrd="0" presId="urn:microsoft.com/office/officeart/2005/8/layout/hProcess4"/>
    <dgm:cxn modelId="{71D77824-6E84-48D3-87A4-6D52B5CFA830}" type="presOf" srcId="{F46FE6D8-607B-448F-A3B5-39298E649E5D}" destId="{F4FC35CB-3D92-4446-A119-DBA118C3839B}" srcOrd="1" destOrd="0" presId="urn:microsoft.com/office/officeart/2005/8/layout/hProcess4"/>
    <dgm:cxn modelId="{D7C2EEFD-0B04-42E8-AC10-220C21BB1089}" type="presParOf" srcId="{053630A0-115F-4E54-8BCC-8F3AEB3302E7}" destId="{76B2616B-43FA-4002-8DC8-66C7B66DE708}" srcOrd="0" destOrd="0" presId="urn:microsoft.com/office/officeart/2005/8/layout/hProcess4"/>
    <dgm:cxn modelId="{98AF050F-8E97-484C-877B-2AEEF7E926E8}" type="presParOf" srcId="{053630A0-115F-4E54-8BCC-8F3AEB3302E7}" destId="{D56DA406-2015-46CF-A18A-D2678D54711F}" srcOrd="1" destOrd="0" presId="urn:microsoft.com/office/officeart/2005/8/layout/hProcess4"/>
    <dgm:cxn modelId="{A84375B3-4E83-4BCB-8360-9C133A9D630C}" type="presParOf" srcId="{053630A0-115F-4E54-8BCC-8F3AEB3302E7}" destId="{7D100A5F-757B-4D6D-8C0C-718C4F105786}" srcOrd="2" destOrd="0" presId="urn:microsoft.com/office/officeart/2005/8/layout/hProcess4"/>
    <dgm:cxn modelId="{269E3FA0-7677-4F52-9584-28A71197E79F}" type="presParOf" srcId="{7D100A5F-757B-4D6D-8C0C-718C4F105786}" destId="{CB8076AB-C3A6-434B-B04C-FE529F96E805}" srcOrd="0" destOrd="0" presId="urn:microsoft.com/office/officeart/2005/8/layout/hProcess4"/>
    <dgm:cxn modelId="{1181B6E0-0EBC-487B-A597-229A82C5641E}" type="presParOf" srcId="{CB8076AB-C3A6-434B-B04C-FE529F96E805}" destId="{2E511BA6-79E7-465D-9986-3555FE39DB9F}" srcOrd="0" destOrd="0" presId="urn:microsoft.com/office/officeart/2005/8/layout/hProcess4"/>
    <dgm:cxn modelId="{E0F65C4D-8836-40FC-ABD9-E44B022E0DDD}" type="presParOf" srcId="{CB8076AB-C3A6-434B-B04C-FE529F96E805}" destId="{D5B2AE07-FCCD-4244-B127-26680B3F79ED}" srcOrd="1" destOrd="0" presId="urn:microsoft.com/office/officeart/2005/8/layout/hProcess4"/>
    <dgm:cxn modelId="{65B01BD2-EFD2-49A0-A4C7-FE171F71FC18}" type="presParOf" srcId="{CB8076AB-C3A6-434B-B04C-FE529F96E805}" destId="{EFDF0040-C674-44B5-976A-7CF167CB2247}" srcOrd="2" destOrd="0" presId="urn:microsoft.com/office/officeart/2005/8/layout/hProcess4"/>
    <dgm:cxn modelId="{7594FEAC-199D-442F-B4C8-361F65A962B6}" type="presParOf" srcId="{CB8076AB-C3A6-434B-B04C-FE529F96E805}" destId="{FF5B699E-0949-4E4C-9C44-1553A738BC18}" srcOrd="3" destOrd="0" presId="urn:microsoft.com/office/officeart/2005/8/layout/hProcess4"/>
    <dgm:cxn modelId="{FE7FD9A5-DD53-4DF6-98A5-574A5272EC7A}" type="presParOf" srcId="{CB8076AB-C3A6-434B-B04C-FE529F96E805}" destId="{EA87BCDF-E8F9-4C81-BA9D-F19779FB6DEA}" srcOrd="4" destOrd="0" presId="urn:microsoft.com/office/officeart/2005/8/layout/hProcess4"/>
    <dgm:cxn modelId="{4739B8AD-92B3-48F5-8CFA-DB98007B701A}" type="presParOf" srcId="{7D100A5F-757B-4D6D-8C0C-718C4F105786}" destId="{F262C9B3-9DA4-4BD6-8ECD-D9EEB48F1652}" srcOrd="1" destOrd="0" presId="urn:microsoft.com/office/officeart/2005/8/layout/hProcess4"/>
    <dgm:cxn modelId="{E4FA0997-B5F2-46F7-975B-3182125A46C3}" type="presParOf" srcId="{7D100A5F-757B-4D6D-8C0C-718C4F105786}" destId="{0D108B46-61FA-4C61-9526-78C8A173701B}" srcOrd="2" destOrd="0" presId="urn:microsoft.com/office/officeart/2005/8/layout/hProcess4"/>
    <dgm:cxn modelId="{3316BD61-9D64-46B8-82DA-B3B7A1E1C746}" type="presParOf" srcId="{0D108B46-61FA-4C61-9526-78C8A173701B}" destId="{49F2EB01-6A3F-4135-8B41-734E8C996FA7}" srcOrd="0" destOrd="0" presId="urn:microsoft.com/office/officeart/2005/8/layout/hProcess4"/>
    <dgm:cxn modelId="{D98A880D-E524-468F-BC39-A2E7EC6DF263}" type="presParOf" srcId="{0D108B46-61FA-4C61-9526-78C8A173701B}" destId="{CF3632BE-61E9-428D-98BF-7E7DAFE4289C}" srcOrd="1" destOrd="0" presId="urn:microsoft.com/office/officeart/2005/8/layout/hProcess4"/>
    <dgm:cxn modelId="{BFD3694F-3B3A-4AC4-B2A5-C46324918358}" type="presParOf" srcId="{0D108B46-61FA-4C61-9526-78C8A173701B}" destId="{F4FC35CB-3D92-4446-A119-DBA118C3839B}" srcOrd="2" destOrd="0" presId="urn:microsoft.com/office/officeart/2005/8/layout/hProcess4"/>
    <dgm:cxn modelId="{A2DE96CC-F65F-4204-BF27-9426DC408E61}" type="presParOf" srcId="{0D108B46-61FA-4C61-9526-78C8A173701B}" destId="{532E568E-6F15-447F-B2AA-B58783A01614}" srcOrd="3" destOrd="0" presId="urn:microsoft.com/office/officeart/2005/8/layout/hProcess4"/>
    <dgm:cxn modelId="{9A4F33D4-B421-4AEB-BAF9-E032B129C92C}" type="presParOf" srcId="{0D108B46-61FA-4C61-9526-78C8A173701B}" destId="{C13A1130-B88B-48BF-97D3-FE95ABC6C59C}" srcOrd="4" destOrd="0" presId="urn:microsoft.com/office/officeart/2005/8/layout/hProcess4"/>
    <dgm:cxn modelId="{22EF3931-9449-4C70-B1B4-E72C9E4DA35F}" type="presParOf" srcId="{7D100A5F-757B-4D6D-8C0C-718C4F105786}" destId="{4202DA44-3042-41EB-8FD8-BDC73EFB6DFE}" srcOrd="3" destOrd="0" presId="urn:microsoft.com/office/officeart/2005/8/layout/hProcess4"/>
    <dgm:cxn modelId="{291DA300-7BAA-46A5-8DC6-7BBF6570A1A4}" type="presParOf" srcId="{7D100A5F-757B-4D6D-8C0C-718C4F105786}" destId="{3E769A99-0051-4ED7-A730-D01B8BD904B8}" srcOrd="4" destOrd="0" presId="urn:microsoft.com/office/officeart/2005/8/layout/hProcess4"/>
    <dgm:cxn modelId="{6B0DCB51-5336-4B91-9257-7B6498022C6E}" type="presParOf" srcId="{3E769A99-0051-4ED7-A730-D01B8BD904B8}" destId="{8552196D-6E0E-4BEB-9B52-BA4B83CBEF0A}" srcOrd="0" destOrd="0" presId="urn:microsoft.com/office/officeart/2005/8/layout/hProcess4"/>
    <dgm:cxn modelId="{3E161795-B7C1-4C1D-B8C5-993348DA888C}" type="presParOf" srcId="{3E769A99-0051-4ED7-A730-D01B8BD904B8}" destId="{461A9C57-7295-4B76-8218-9AFA4E774CFC}" srcOrd="1" destOrd="0" presId="urn:microsoft.com/office/officeart/2005/8/layout/hProcess4"/>
    <dgm:cxn modelId="{8CD56C7E-60DD-466E-A150-15A5F41EBC5E}" type="presParOf" srcId="{3E769A99-0051-4ED7-A730-D01B8BD904B8}" destId="{0578440B-AC47-4754-88FC-96DC34758F22}" srcOrd="2" destOrd="0" presId="urn:microsoft.com/office/officeart/2005/8/layout/hProcess4"/>
    <dgm:cxn modelId="{A24FC40B-E1E6-41BC-8A66-1DB6798C002E}" type="presParOf" srcId="{3E769A99-0051-4ED7-A730-D01B8BD904B8}" destId="{37EE3EA8-88D1-4470-AEB2-D38B90D9AE44}" srcOrd="3" destOrd="0" presId="urn:microsoft.com/office/officeart/2005/8/layout/hProcess4"/>
    <dgm:cxn modelId="{7A469C23-461B-4836-8C5D-91DCA1EAC9D7}" type="presParOf" srcId="{3E769A99-0051-4ED7-A730-D01B8BD904B8}" destId="{2BEE0E36-4A49-4F10-AD85-C255136E1E91}" srcOrd="4" destOrd="0" presId="urn:microsoft.com/office/officeart/2005/8/layout/hProcess4"/>
  </dgm:cxnLst>
  <dgm:bg/>
  <dgm:whole/>
</dgm:dataModel>
</file>

<file path=ppt/diagrams/data5.xml><?xml version="1.0" encoding="utf-8"?>
<dgm:dataModel xmlns:dgm="http://schemas.openxmlformats.org/drawingml/2006/diagram" xmlns:a="http://schemas.openxmlformats.org/drawingml/2006/main">
  <dgm:ptLst>
    <dgm:pt modelId="{B872902F-9050-4947-BACB-36F05EF66FA4}" type="doc">
      <dgm:prSet loTypeId="urn:microsoft.com/office/officeart/2005/8/layout/arrow3" loCatId="relationship" qsTypeId="urn:microsoft.com/office/officeart/2005/8/quickstyle/3d8" qsCatId="3D" csTypeId="urn:microsoft.com/office/officeart/2005/8/colors/accent1_2" csCatId="accent1" phldr="1"/>
      <dgm:spPr/>
      <dgm:t>
        <a:bodyPr/>
        <a:lstStyle/>
        <a:p>
          <a:endParaRPr lang="en-US"/>
        </a:p>
      </dgm:t>
    </dgm:pt>
    <dgm:pt modelId="{0FFDF499-2179-4C09-AE84-A2485D7D169F}">
      <dgm:prSet phldrT="[Text]"/>
      <dgm:spPr/>
      <dgm:t>
        <a:bodyPr/>
        <a:lstStyle/>
        <a:p>
          <a:r>
            <a:rPr lang="en-US" dirty="0" smtClean="0"/>
            <a:t>Policy Amount</a:t>
          </a:r>
          <a:endParaRPr lang="en-US" dirty="0"/>
        </a:p>
      </dgm:t>
    </dgm:pt>
    <dgm:pt modelId="{588EAA9B-8E2B-4E16-AC35-7376F51E389D}" type="parTrans" cxnId="{E9F47525-1FEF-41E0-B004-CF1E920E7E48}">
      <dgm:prSet/>
      <dgm:spPr/>
      <dgm:t>
        <a:bodyPr/>
        <a:lstStyle/>
        <a:p>
          <a:endParaRPr lang="en-US"/>
        </a:p>
      </dgm:t>
    </dgm:pt>
    <dgm:pt modelId="{862CAC67-AAD9-49CD-94D9-36900A593682}" type="sibTrans" cxnId="{E9F47525-1FEF-41E0-B004-CF1E920E7E48}">
      <dgm:prSet/>
      <dgm:spPr/>
      <dgm:t>
        <a:bodyPr/>
        <a:lstStyle/>
        <a:p>
          <a:endParaRPr lang="en-US"/>
        </a:p>
      </dgm:t>
    </dgm:pt>
    <dgm:pt modelId="{BD3828F9-95FD-4A7B-89F7-045996F8E8EB}">
      <dgm:prSet phldrT="[Text]"/>
      <dgm:spPr/>
      <dgm:t>
        <a:bodyPr/>
        <a:lstStyle/>
        <a:p>
          <a:r>
            <a:rPr lang="en-US" dirty="0" smtClean="0"/>
            <a:t>Stock Value</a:t>
          </a:r>
          <a:endParaRPr lang="en-US" dirty="0"/>
        </a:p>
      </dgm:t>
    </dgm:pt>
    <dgm:pt modelId="{71E2AFE4-2980-432A-8441-0A45D950BD76}" type="sibTrans" cxnId="{5C244029-8664-4568-8D3D-F03A278C7C4D}">
      <dgm:prSet/>
      <dgm:spPr/>
      <dgm:t>
        <a:bodyPr/>
        <a:lstStyle/>
        <a:p>
          <a:endParaRPr lang="en-US"/>
        </a:p>
      </dgm:t>
    </dgm:pt>
    <dgm:pt modelId="{8579E4FB-4228-4DF4-A9B1-CE4C5FBB3017}" type="parTrans" cxnId="{5C244029-8664-4568-8D3D-F03A278C7C4D}">
      <dgm:prSet/>
      <dgm:spPr/>
      <dgm:t>
        <a:bodyPr/>
        <a:lstStyle/>
        <a:p>
          <a:endParaRPr lang="en-US"/>
        </a:p>
      </dgm:t>
    </dgm:pt>
    <dgm:pt modelId="{9C639C23-BC2A-41CF-8EAC-E6043ABF5239}" type="pres">
      <dgm:prSet presAssocID="{B872902F-9050-4947-BACB-36F05EF66FA4}" presName="compositeShape" presStyleCnt="0">
        <dgm:presLayoutVars>
          <dgm:chMax val="2"/>
          <dgm:dir/>
          <dgm:resizeHandles val="exact"/>
        </dgm:presLayoutVars>
      </dgm:prSet>
      <dgm:spPr/>
      <dgm:t>
        <a:bodyPr/>
        <a:lstStyle/>
        <a:p>
          <a:endParaRPr lang="en-US"/>
        </a:p>
      </dgm:t>
    </dgm:pt>
    <dgm:pt modelId="{D5AEFDE8-D24C-461A-8160-8920B8DD5DE3}" type="pres">
      <dgm:prSet presAssocID="{B872902F-9050-4947-BACB-36F05EF66FA4}" presName="divider" presStyleLbl="fgShp" presStyleIdx="0" presStyleCnt="1"/>
      <dgm:spPr/>
    </dgm:pt>
    <dgm:pt modelId="{0836B16D-DC4D-47A8-81C7-5EB5137580EB}" type="pres">
      <dgm:prSet presAssocID="{0FFDF499-2179-4C09-AE84-A2485D7D169F}" presName="downArrow" presStyleLbl="node1" presStyleIdx="0" presStyleCnt="2"/>
      <dgm:spPr/>
    </dgm:pt>
    <dgm:pt modelId="{E1D9D497-103F-4971-BA60-318F1A0B25FD}" type="pres">
      <dgm:prSet presAssocID="{0FFDF499-2179-4C09-AE84-A2485D7D169F}" presName="downArrowText" presStyleLbl="revTx" presStyleIdx="0" presStyleCnt="2" custLinFactX="-27360" custLinFactNeighborX="-100000">
        <dgm:presLayoutVars>
          <dgm:bulletEnabled val="1"/>
        </dgm:presLayoutVars>
      </dgm:prSet>
      <dgm:spPr/>
      <dgm:t>
        <a:bodyPr/>
        <a:lstStyle/>
        <a:p>
          <a:endParaRPr lang="en-US"/>
        </a:p>
      </dgm:t>
    </dgm:pt>
    <dgm:pt modelId="{BCBCAB50-0EAB-46E6-9A59-59860C27BFCB}" type="pres">
      <dgm:prSet presAssocID="{BD3828F9-95FD-4A7B-89F7-045996F8E8EB}" presName="upArrow" presStyleLbl="node1" presStyleIdx="1" presStyleCnt="2"/>
      <dgm:spPr/>
    </dgm:pt>
    <dgm:pt modelId="{620EEA25-E38F-45E7-8BF4-A1D36E5C2D92}" type="pres">
      <dgm:prSet presAssocID="{BD3828F9-95FD-4A7B-89F7-045996F8E8EB}" presName="upArrowText" presStyleLbl="revTx" presStyleIdx="1" presStyleCnt="2" custLinFactX="33737" custLinFactNeighborX="100000">
        <dgm:presLayoutVars>
          <dgm:bulletEnabled val="1"/>
        </dgm:presLayoutVars>
      </dgm:prSet>
      <dgm:spPr/>
      <dgm:t>
        <a:bodyPr/>
        <a:lstStyle/>
        <a:p>
          <a:endParaRPr lang="en-US"/>
        </a:p>
      </dgm:t>
    </dgm:pt>
  </dgm:ptLst>
  <dgm:cxnLst>
    <dgm:cxn modelId="{5C244029-8664-4568-8D3D-F03A278C7C4D}" srcId="{B872902F-9050-4947-BACB-36F05EF66FA4}" destId="{BD3828F9-95FD-4A7B-89F7-045996F8E8EB}" srcOrd="1" destOrd="0" parTransId="{8579E4FB-4228-4DF4-A9B1-CE4C5FBB3017}" sibTransId="{71E2AFE4-2980-432A-8441-0A45D950BD76}"/>
    <dgm:cxn modelId="{5EC852BB-8C0C-4FD4-89A0-56B1FA755450}" type="presOf" srcId="{B872902F-9050-4947-BACB-36F05EF66FA4}" destId="{9C639C23-BC2A-41CF-8EAC-E6043ABF5239}" srcOrd="0" destOrd="0" presId="urn:microsoft.com/office/officeart/2005/8/layout/arrow3"/>
    <dgm:cxn modelId="{C4EB3BFD-CC19-479D-BB6A-D3AC161E2961}" type="presOf" srcId="{0FFDF499-2179-4C09-AE84-A2485D7D169F}" destId="{E1D9D497-103F-4971-BA60-318F1A0B25FD}" srcOrd="0" destOrd="0" presId="urn:microsoft.com/office/officeart/2005/8/layout/arrow3"/>
    <dgm:cxn modelId="{B2CD1964-3422-4C9D-90A3-CB5BE19ECCEE}" type="presOf" srcId="{BD3828F9-95FD-4A7B-89F7-045996F8E8EB}" destId="{620EEA25-E38F-45E7-8BF4-A1D36E5C2D92}" srcOrd="0" destOrd="0" presId="urn:microsoft.com/office/officeart/2005/8/layout/arrow3"/>
    <dgm:cxn modelId="{E9F47525-1FEF-41E0-B004-CF1E920E7E48}" srcId="{B872902F-9050-4947-BACB-36F05EF66FA4}" destId="{0FFDF499-2179-4C09-AE84-A2485D7D169F}" srcOrd="0" destOrd="0" parTransId="{588EAA9B-8E2B-4E16-AC35-7376F51E389D}" sibTransId="{862CAC67-AAD9-49CD-94D9-36900A593682}"/>
    <dgm:cxn modelId="{CF54C70D-D4D3-482B-96B6-C13DB2564CC8}" type="presParOf" srcId="{9C639C23-BC2A-41CF-8EAC-E6043ABF5239}" destId="{D5AEFDE8-D24C-461A-8160-8920B8DD5DE3}" srcOrd="0" destOrd="0" presId="urn:microsoft.com/office/officeart/2005/8/layout/arrow3"/>
    <dgm:cxn modelId="{061512BB-28ED-431F-A4F3-273943928262}" type="presParOf" srcId="{9C639C23-BC2A-41CF-8EAC-E6043ABF5239}" destId="{0836B16D-DC4D-47A8-81C7-5EB5137580EB}" srcOrd="1" destOrd="0" presId="urn:microsoft.com/office/officeart/2005/8/layout/arrow3"/>
    <dgm:cxn modelId="{AB090490-B32C-4221-9240-A7C440D2555E}" type="presParOf" srcId="{9C639C23-BC2A-41CF-8EAC-E6043ABF5239}" destId="{E1D9D497-103F-4971-BA60-318F1A0B25FD}" srcOrd="2" destOrd="0" presId="urn:microsoft.com/office/officeart/2005/8/layout/arrow3"/>
    <dgm:cxn modelId="{2DF6779E-F501-431F-B7D9-4D39A46EFE58}" type="presParOf" srcId="{9C639C23-BC2A-41CF-8EAC-E6043ABF5239}" destId="{BCBCAB50-0EAB-46E6-9A59-59860C27BFCB}" srcOrd="3" destOrd="0" presId="urn:microsoft.com/office/officeart/2005/8/layout/arrow3"/>
    <dgm:cxn modelId="{3B9D63D0-BCDE-4F8B-A0F5-518680BF534B}" type="presParOf" srcId="{9C639C23-BC2A-41CF-8EAC-E6043ABF5239}" destId="{620EEA25-E38F-45E7-8BF4-A1D36E5C2D92}" srcOrd="4" destOrd="0" presId="urn:microsoft.com/office/officeart/2005/8/layout/arrow3"/>
  </dgm:cxnLst>
  <dgm:bg/>
  <dgm:whole/>
</dgm:dataModel>
</file>

<file path=ppt/diagrams/data6.xml><?xml version="1.0" encoding="utf-8"?>
<dgm:dataModel xmlns:dgm="http://schemas.openxmlformats.org/drawingml/2006/diagram" xmlns:a="http://schemas.openxmlformats.org/drawingml/2006/main">
  <dgm:ptLst>
    <dgm:pt modelId="{CC575249-EB11-4433-95D7-90CF5C55E14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5B69033-C5B2-4B31-A506-49948C828A25}">
      <dgm:prSet phldrT="[Text]"/>
      <dgm:spPr/>
      <dgm:t>
        <a:bodyPr/>
        <a:lstStyle/>
        <a:p>
          <a:r>
            <a:rPr lang="en-US" dirty="0" smtClean="0"/>
            <a:t>Fire takes place</a:t>
          </a:r>
          <a:endParaRPr lang="en-US" dirty="0"/>
        </a:p>
      </dgm:t>
    </dgm:pt>
    <dgm:pt modelId="{612C54B5-B78C-4B4A-88E2-F7D9C09AD96E}" type="parTrans" cxnId="{AD249B7F-0A61-489B-B909-5416B0AE6FBE}">
      <dgm:prSet/>
      <dgm:spPr/>
      <dgm:t>
        <a:bodyPr/>
        <a:lstStyle/>
        <a:p>
          <a:endParaRPr lang="en-US"/>
        </a:p>
      </dgm:t>
    </dgm:pt>
    <dgm:pt modelId="{26AD62D7-E09A-45E7-AF8C-02E3902630FA}" type="sibTrans" cxnId="{AD249B7F-0A61-489B-B909-5416B0AE6FBE}">
      <dgm:prSet/>
      <dgm:spPr/>
      <dgm:t>
        <a:bodyPr/>
        <a:lstStyle/>
        <a:p>
          <a:endParaRPr lang="en-US"/>
        </a:p>
      </dgm:t>
    </dgm:pt>
    <dgm:pt modelId="{8D49FB0B-541E-49C0-907E-7DC11CA8AB03}">
      <dgm:prSet phldrT="[Text]"/>
      <dgm:spPr/>
      <dgm:t>
        <a:bodyPr/>
        <a:lstStyle/>
        <a:p>
          <a:r>
            <a:rPr lang="en-US" dirty="0" smtClean="0"/>
            <a:t>Shop is damaged</a:t>
          </a:r>
          <a:endParaRPr lang="en-US" dirty="0"/>
        </a:p>
      </dgm:t>
    </dgm:pt>
    <dgm:pt modelId="{FDA1D3A5-C05F-4DA2-BEC5-47CD4263E97E}" type="parTrans" cxnId="{5B640B9D-D063-43EC-9C7C-86E5F9BAE163}">
      <dgm:prSet/>
      <dgm:spPr/>
      <dgm:t>
        <a:bodyPr/>
        <a:lstStyle/>
        <a:p>
          <a:endParaRPr lang="en-US"/>
        </a:p>
      </dgm:t>
    </dgm:pt>
    <dgm:pt modelId="{0D0612F8-9327-4FBE-A1C5-DF9AC1E17A24}" type="sibTrans" cxnId="{5B640B9D-D063-43EC-9C7C-86E5F9BAE163}">
      <dgm:prSet/>
      <dgm:spPr/>
      <dgm:t>
        <a:bodyPr/>
        <a:lstStyle/>
        <a:p>
          <a:endParaRPr lang="en-US"/>
        </a:p>
      </dgm:t>
    </dgm:pt>
    <dgm:pt modelId="{B737B4E0-C87A-4316-980F-2DD8F3674BFB}">
      <dgm:prSet phldrT="[Text]"/>
      <dgm:spPr/>
      <dgm:t>
        <a:bodyPr/>
        <a:lstStyle/>
        <a:p>
          <a:r>
            <a:rPr lang="en-US" dirty="0" smtClean="0"/>
            <a:t>Shop is closed</a:t>
          </a:r>
          <a:endParaRPr lang="en-US" dirty="0"/>
        </a:p>
      </dgm:t>
    </dgm:pt>
    <dgm:pt modelId="{56D9CEB6-27B1-4BB9-8F98-04E86F9316FE}" type="parTrans" cxnId="{56AC1286-3A6E-4808-BF2C-02256916B5A9}">
      <dgm:prSet/>
      <dgm:spPr/>
      <dgm:t>
        <a:bodyPr/>
        <a:lstStyle/>
        <a:p>
          <a:endParaRPr lang="en-US"/>
        </a:p>
      </dgm:t>
    </dgm:pt>
    <dgm:pt modelId="{AC6EDD94-914C-4EE4-9492-83EC371C4505}" type="sibTrans" cxnId="{56AC1286-3A6E-4808-BF2C-02256916B5A9}">
      <dgm:prSet/>
      <dgm:spPr/>
      <dgm:t>
        <a:bodyPr/>
        <a:lstStyle/>
        <a:p>
          <a:endParaRPr lang="en-US"/>
        </a:p>
      </dgm:t>
    </dgm:pt>
    <dgm:pt modelId="{2003122A-1CF7-4213-89DE-75602DFF64B6}">
      <dgm:prSet phldrT="[Text]"/>
      <dgm:spPr/>
      <dgm:t>
        <a:bodyPr/>
        <a:lstStyle/>
        <a:p>
          <a:r>
            <a:rPr lang="en-US" dirty="0" smtClean="0"/>
            <a:t>No / reduced sales</a:t>
          </a:r>
          <a:endParaRPr lang="en-US" dirty="0"/>
        </a:p>
      </dgm:t>
    </dgm:pt>
    <dgm:pt modelId="{A72AC433-EB5E-438F-9409-1241F1EF4FEF}" type="parTrans" cxnId="{01891E28-509B-46BF-9883-A7C7E93A456E}">
      <dgm:prSet/>
      <dgm:spPr/>
      <dgm:t>
        <a:bodyPr/>
        <a:lstStyle/>
        <a:p>
          <a:endParaRPr lang="en-US"/>
        </a:p>
      </dgm:t>
    </dgm:pt>
    <dgm:pt modelId="{B9C56D85-0D81-4369-B256-EAD723495752}" type="sibTrans" cxnId="{01891E28-509B-46BF-9883-A7C7E93A456E}">
      <dgm:prSet/>
      <dgm:spPr/>
      <dgm:t>
        <a:bodyPr/>
        <a:lstStyle/>
        <a:p>
          <a:endParaRPr lang="en-US"/>
        </a:p>
      </dgm:t>
    </dgm:pt>
    <dgm:pt modelId="{73A8638B-A4A1-4883-80AD-2BD55639A721}">
      <dgm:prSet phldrT="[Text]"/>
      <dgm:spPr/>
      <dgm:t>
        <a:bodyPr/>
        <a:lstStyle/>
        <a:p>
          <a:r>
            <a:rPr lang="en-US" dirty="0" smtClean="0"/>
            <a:t>Profit is reduced</a:t>
          </a:r>
          <a:endParaRPr lang="en-US" dirty="0"/>
        </a:p>
      </dgm:t>
    </dgm:pt>
    <dgm:pt modelId="{905E5FCD-BCAF-460C-85FB-C91E0543B0A4}" type="parTrans" cxnId="{9D78A072-A697-41F2-8145-BEDA712853D1}">
      <dgm:prSet/>
      <dgm:spPr/>
      <dgm:t>
        <a:bodyPr/>
        <a:lstStyle/>
        <a:p>
          <a:endParaRPr lang="en-US"/>
        </a:p>
      </dgm:t>
    </dgm:pt>
    <dgm:pt modelId="{19791DBC-93C9-402C-8693-F4B12034F221}" type="sibTrans" cxnId="{9D78A072-A697-41F2-8145-BEDA712853D1}">
      <dgm:prSet/>
      <dgm:spPr/>
      <dgm:t>
        <a:bodyPr/>
        <a:lstStyle/>
        <a:p>
          <a:endParaRPr lang="en-US"/>
        </a:p>
      </dgm:t>
    </dgm:pt>
    <dgm:pt modelId="{10B5E813-835A-496B-8E4A-47FE972C200E}" type="pres">
      <dgm:prSet presAssocID="{CC575249-EB11-4433-95D7-90CF5C55E14E}" presName="cycle" presStyleCnt="0">
        <dgm:presLayoutVars>
          <dgm:dir/>
          <dgm:resizeHandles val="exact"/>
        </dgm:presLayoutVars>
      </dgm:prSet>
      <dgm:spPr/>
      <dgm:t>
        <a:bodyPr/>
        <a:lstStyle/>
        <a:p>
          <a:endParaRPr lang="en-US"/>
        </a:p>
      </dgm:t>
    </dgm:pt>
    <dgm:pt modelId="{315183DF-E11F-44B0-B008-5BA9DC3DA5DF}" type="pres">
      <dgm:prSet presAssocID="{55B69033-C5B2-4B31-A506-49948C828A25}" presName="node" presStyleLbl="node1" presStyleIdx="0" presStyleCnt="5">
        <dgm:presLayoutVars>
          <dgm:bulletEnabled val="1"/>
        </dgm:presLayoutVars>
      </dgm:prSet>
      <dgm:spPr/>
      <dgm:t>
        <a:bodyPr/>
        <a:lstStyle/>
        <a:p>
          <a:endParaRPr lang="en-US"/>
        </a:p>
      </dgm:t>
    </dgm:pt>
    <dgm:pt modelId="{F86AF7F2-6C79-4A85-8E1D-8EE7CC60977E}" type="pres">
      <dgm:prSet presAssocID="{26AD62D7-E09A-45E7-AF8C-02E3902630FA}" presName="sibTrans" presStyleLbl="sibTrans2D1" presStyleIdx="0" presStyleCnt="5"/>
      <dgm:spPr/>
      <dgm:t>
        <a:bodyPr/>
        <a:lstStyle/>
        <a:p>
          <a:endParaRPr lang="en-US"/>
        </a:p>
      </dgm:t>
    </dgm:pt>
    <dgm:pt modelId="{A703D718-97E4-414A-8DE0-E6CE4AB9F86C}" type="pres">
      <dgm:prSet presAssocID="{26AD62D7-E09A-45E7-AF8C-02E3902630FA}" presName="connectorText" presStyleLbl="sibTrans2D1" presStyleIdx="0" presStyleCnt="5"/>
      <dgm:spPr/>
      <dgm:t>
        <a:bodyPr/>
        <a:lstStyle/>
        <a:p>
          <a:endParaRPr lang="en-US"/>
        </a:p>
      </dgm:t>
    </dgm:pt>
    <dgm:pt modelId="{963F8304-CF87-417A-AEB8-1FDCEB7864AF}" type="pres">
      <dgm:prSet presAssocID="{8D49FB0B-541E-49C0-907E-7DC11CA8AB03}" presName="node" presStyleLbl="node1" presStyleIdx="1" presStyleCnt="5">
        <dgm:presLayoutVars>
          <dgm:bulletEnabled val="1"/>
        </dgm:presLayoutVars>
      </dgm:prSet>
      <dgm:spPr/>
      <dgm:t>
        <a:bodyPr/>
        <a:lstStyle/>
        <a:p>
          <a:endParaRPr lang="en-US"/>
        </a:p>
      </dgm:t>
    </dgm:pt>
    <dgm:pt modelId="{8E2A4C68-D0CB-4BBA-BC58-5568DE7BD5C8}" type="pres">
      <dgm:prSet presAssocID="{0D0612F8-9327-4FBE-A1C5-DF9AC1E17A24}" presName="sibTrans" presStyleLbl="sibTrans2D1" presStyleIdx="1" presStyleCnt="5"/>
      <dgm:spPr/>
      <dgm:t>
        <a:bodyPr/>
        <a:lstStyle/>
        <a:p>
          <a:endParaRPr lang="en-US"/>
        </a:p>
      </dgm:t>
    </dgm:pt>
    <dgm:pt modelId="{2B97199C-0A5F-40AB-9D38-2887B7E8E375}" type="pres">
      <dgm:prSet presAssocID="{0D0612F8-9327-4FBE-A1C5-DF9AC1E17A24}" presName="connectorText" presStyleLbl="sibTrans2D1" presStyleIdx="1" presStyleCnt="5"/>
      <dgm:spPr/>
      <dgm:t>
        <a:bodyPr/>
        <a:lstStyle/>
        <a:p>
          <a:endParaRPr lang="en-US"/>
        </a:p>
      </dgm:t>
    </dgm:pt>
    <dgm:pt modelId="{56C93F11-4E83-4B70-9C6B-0A9C9A4EE3C1}" type="pres">
      <dgm:prSet presAssocID="{B737B4E0-C87A-4316-980F-2DD8F3674BFB}" presName="node" presStyleLbl="node1" presStyleIdx="2" presStyleCnt="5">
        <dgm:presLayoutVars>
          <dgm:bulletEnabled val="1"/>
        </dgm:presLayoutVars>
      </dgm:prSet>
      <dgm:spPr/>
      <dgm:t>
        <a:bodyPr/>
        <a:lstStyle/>
        <a:p>
          <a:endParaRPr lang="en-US"/>
        </a:p>
      </dgm:t>
    </dgm:pt>
    <dgm:pt modelId="{2916732C-1F90-4C0B-BBF9-0702A4EA5969}" type="pres">
      <dgm:prSet presAssocID="{AC6EDD94-914C-4EE4-9492-83EC371C4505}" presName="sibTrans" presStyleLbl="sibTrans2D1" presStyleIdx="2" presStyleCnt="5"/>
      <dgm:spPr/>
      <dgm:t>
        <a:bodyPr/>
        <a:lstStyle/>
        <a:p>
          <a:endParaRPr lang="en-US"/>
        </a:p>
      </dgm:t>
    </dgm:pt>
    <dgm:pt modelId="{CF3D39DB-88D6-432E-B0D4-790FF1D8E584}" type="pres">
      <dgm:prSet presAssocID="{AC6EDD94-914C-4EE4-9492-83EC371C4505}" presName="connectorText" presStyleLbl="sibTrans2D1" presStyleIdx="2" presStyleCnt="5"/>
      <dgm:spPr/>
      <dgm:t>
        <a:bodyPr/>
        <a:lstStyle/>
        <a:p>
          <a:endParaRPr lang="en-US"/>
        </a:p>
      </dgm:t>
    </dgm:pt>
    <dgm:pt modelId="{A97B7393-A5FB-4940-907F-6E9245906955}" type="pres">
      <dgm:prSet presAssocID="{2003122A-1CF7-4213-89DE-75602DFF64B6}" presName="node" presStyleLbl="node1" presStyleIdx="3" presStyleCnt="5">
        <dgm:presLayoutVars>
          <dgm:bulletEnabled val="1"/>
        </dgm:presLayoutVars>
      </dgm:prSet>
      <dgm:spPr/>
      <dgm:t>
        <a:bodyPr/>
        <a:lstStyle/>
        <a:p>
          <a:endParaRPr lang="en-US"/>
        </a:p>
      </dgm:t>
    </dgm:pt>
    <dgm:pt modelId="{F215F2D8-DAC6-4F1D-836E-7043C50731FA}" type="pres">
      <dgm:prSet presAssocID="{B9C56D85-0D81-4369-B256-EAD723495752}" presName="sibTrans" presStyleLbl="sibTrans2D1" presStyleIdx="3" presStyleCnt="5"/>
      <dgm:spPr/>
      <dgm:t>
        <a:bodyPr/>
        <a:lstStyle/>
        <a:p>
          <a:endParaRPr lang="en-US"/>
        </a:p>
      </dgm:t>
    </dgm:pt>
    <dgm:pt modelId="{DB328CE2-498D-442D-979F-10510CD576C0}" type="pres">
      <dgm:prSet presAssocID="{B9C56D85-0D81-4369-B256-EAD723495752}" presName="connectorText" presStyleLbl="sibTrans2D1" presStyleIdx="3" presStyleCnt="5"/>
      <dgm:spPr/>
      <dgm:t>
        <a:bodyPr/>
        <a:lstStyle/>
        <a:p>
          <a:endParaRPr lang="en-US"/>
        </a:p>
      </dgm:t>
    </dgm:pt>
    <dgm:pt modelId="{E7F64EC0-B0D3-4817-8B67-380A5E788CF7}" type="pres">
      <dgm:prSet presAssocID="{73A8638B-A4A1-4883-80AD-2BD55639A721}" presName="node" presStyleLbl="node1" presStyleIdx="4" presStyleCnt="5">
        <dgm:presLayoutVars>
          <dgm:bulletEnabled val="1"/>
        </dgm:presLayoutVars>
      </dgm:prSet>
      <dgm:spPr/>
      <dgm:t>
        <a:bodyPr/>
        <a:lstStyle/>
        <a:p>
          <a:endParaRPr lang="en-US"/>
        </a:p>
      </dgm:t>
    </dgm:pt>
    <dgm:pt modelId="{2A067EFE-36D2-44FD-BB47-564C99ECDB21}" type="pres">
      <dgm:prSet presAssocID="{19791DBC-93C9-402C-8693-F4B12034F221}" presName="sibTrans" presStyleLbl="sibTrans2D1" presStyleIdx="4" presStyleCnt="5"/>
      <dgm:spPr/>
      <dgm:t>
        <a:bodyPr/>
        <a:lstStyle/>
        <a:p>
          <a:endParaRPr lang="en-US"/>
        </a:p>
      </dgm:t>
    </dgm:pt>
    <dgm:pt modelId="{E43796D4-3C6F-4E18-9A67-FC0D3B0817D2}" type="pres">
      <dgm:prSet presAssocID="{19791DBC-93C9-402C-8693-F4B12034F221}" presName="connectorText" presStyleLbl="sibTrans2D1" presStyleIdx="4" presStyleCnt="5"/>
      <dgm:spPr/>
      <dgm:t>
        <a:bodyPr/>
        <a:lstStyle/>
        <a:p>
          <a:endParaRPr lang="en-US"/>
        </a:p>
      </dgm:t>
    </dgm:pt>
  </dgm:ptLst>
  <dgm:cxnLst>
    <dgm:cxn modelId="{FB01AA58-F39F-4AA7-9417-452E7076447B}" type="presOf" srcId="{26AD62D7-E09A-45E7-AF8C-02E3902630FA}" destId="{A703D718-97E4-414A-8DE0-E6CE4AB9F86C}" srcOrd="1" destOrd="0" presId="urn:microsoft.com/office/officeart/2005/8/layout/cycle2"/>
    <dgm:cxn modelId="{56BD6BDD-34DC-4163-B74A-7BBDF7C3B423}" type="presOf" srcId="{0D0612F8-9327-4FBE-A1C5-DF9AC1E17A24}" destId="{2B97199C-0A5F-40AB-9D38-2887B7E8E375}" srcOrd="1" destOrd="0" presId="urn:microsoft.com/office/officeart/2005/8/layout/cycle2"/>
    <dgm:cxn modelId="{B6A3740C-7641-4AAA-B7D1-E55D1BC64607}" type="presOf" srcId="{B9C56D85-0D81-4369-B256-EAD723495752}" destId="{F215F2D8-DAC6-4F1D-836E-7043C50731FA}" srcOrd="0" destOrd="0" presId="urn:microsoft.com/office/officeart/2005/8/layout/cycle2"/>
    <dgm:cxn modelId="{6D132BEE-07CA-4AA0-9EC6-70FA5D2D221C}" type="presOf" srcId="{AC6EDD94-914C-4EE4-9492-83EC371C4505}" destId="{2916732C-1F90-4C0B-BBF9-0702A4EA5969}" srcOrd="0" destOrd="0" presId="urn:microsoft.com/office/officeart/2005/8/layout/cycle2"/>
    <dgm:cxn modelId="{6864AD3F-45AF-4EBD-ACBD-CE8D558D3256}" type="presOf" srcId="{8D49FB0B-541E-49C0-907E-7DC11CA8AB03}" destId="{963F8304-CF87-417A-AEB8-1FDCEB7864AF}" srcOrd="0" destOrd="0" presId="urn:microsoft.com/office/officeart/2005/8/layout/cycle2"/>
    <dgm:cxn modelId="{AD249B7F-0A61-489B-B909-5416B0AE6FBE}" srcId="{CC575249-EB11-4433-95D7-90CF5C55E14E}" destId="{55B69033-C5B2-4B31-A506-49948C828A25}" srcOrd="0" destOrd="0" parTransId="{612C54B5-B78C-4B4A-88E2-F7D9C09AD96E}" sibTransId="{26AD62D7-E09A-45E7-AF8C-02E3902630FA}"/>
    <dgm:cxn modelId="{FDCEEF20-3C7B-48E0-97AE-AD83A089DBD5}" type="presOf" srcId="{73A8638B-A4A1-4883-80AD-2BD55639A721}" destId="{E7F64EC0-B0D3-4817-8B67-380A5E788CF7}" srcOrd="0" destOrd="0" presId="urn:microsoft.com/office/officeart/2005/8/layout/cycle2"/>
    <dgm:cxn modelId="{83AE5DB3-29A5-406E-83A2-218055465A34}" type="presOf" srcId="{19791DBC-93C9-402C-8693-F4B12034F221}" destId="{E43796D4-3C6F-4E18-9A67-FC0D3B0817D2}" srcOrd="1" destOrd="0" presId="urn:microsoft.com/office/officeart/2005/8/layout/cycle2"/>
    <dgm:cxn modelId="{EB9FDBEA-C816-4D1B-9664-ABD66AE197D1}" type="presOf" srcId="{AC6EDD94-914C-4EE4-9492-83EC371C4505}" destId="{CF3D39DB-88D6-432E-B0D4-790FF1D8E584}" srcOrd="1" destOrd="0" presId="urn:microsoft.com/office/officeart/2005/8/layout/cycle2"/>
    <dgm:cxn modelId="{29EAACA3-4586-4BCF-B716-FE71B43526E0}" type="presOf" srcId="{B737B4E0-C87A-4316-980F-2DD8F3674BFB}" destId="{56C93F11-4E83-4B70-9C6B-0A9C9A4EE3C1}" srcOrd="0" destOrd="0" presId="urn:microsoft.com/office/officeart/2005/8/layout/cycle2"/>
    <dgm:cxn modelId="{ADB31207-766D-40E3-BBFD-1DC319E6B1B5}" type="presOf" srcId="{0D0612F8-9327-4FBE-A1C5-DF9AC1E17A24}" destId="{8E2A4C68-D0CB-4BBA-BC58-5568DE7BD5C8}" srcOrd="0" destOrd="0" presId="urn:microsoft.com/office/officeart/2005/8/layout/cycle2"/>
    <dgm:cxn modelId="{2A84F287-B846-49F8-8601-AD9F095C025A}" type="presOf" srcId="{19791DBC-93C9-402C-8693-F4B12034F221}" destId="{2A067EFE-36D2-44FD-BB47-564C99ECDB21}" srcOrd="0" destOrd="0" presId="urn:microsoft.com/office/officeart/2005/8/layout/cycle2"/>
    <dgm:cxn modelId="{78164189-FFFC-4E29-A244-8A0ADF74B699}" type="presOf" srcId="{26AD62D7-E09A-45E7-AF8C-02E3902630FA}" destId="{F86AF7F2-6C79-4A85-8E1D-8EE7CC60977E}" srcOrd="0" destOrd="0" presId="urn:microsoft.com/office/officeart/2005/8/layout/cycle2"/>
    <dgm:cxn modelId="{56AC1286-3A6E-4808-BF2C-02256916B5A9}" srcId="{CC575249-EB11-4433-95D7-90CF5C55E14E}" destId="{B737B4E0-C87A-4316-980F-2DD8F3674BFB}" srcOrd="2" destOrd="0" parTransId="{56D9CEB6-27B1-4BB9-8F98-04E86F9316FE}" sibTransId="{AC6EDD94-914C-4EE4-9492-83EC371C4505}"/>
    <dgm:cxn modelId="{9D78A072-A697-41F2-8145-BEDA712853D1}" srcId="{CC575249-EB11-4433-95D7-90CF5C55E14E}" destId="{73A8638B-A4A1-4883-80AD-2BD55639A721}" srcOrd="4" destOrd="0" parTransId="{905E5FCD-BCAF-460C-85FB-C91E0543B0A4}" sibTransId="{19791DBC-93C9-402C-8693-F4B12034F221}"/>
    <dgm:cxn modelId="{17B359E2-B039-4867-BF7C-29FEA467B8FB}" type="presOf" srcId="{55B69033-C5B2-4B31-A506-49948C828A25}" destId="{315183DF-E11F-44B0-B008-5BA9DC3DA5DF}" srcOrd="0" destOrd="0" presId="urn:microsoft.com/office/officeart/2005/8/layout/cycle2"/>
    <dgm:cxn modelId="{FB4AAD30-4AE1-48A9-A409-0C69B555C314}" type="presOf" srcId="{B9C56D85-0D81-4369-B256-EAD723495752}" destId="{DB328CE2-498D-442D-979F-10510CD576C0}" srcOrd="1" destOrd="0" presId="urn:microsoft.com/office/officeart/2005/8/layout/cycle2"/>
    <dgm:cxn modelId="{01891E28-509B-46BF-9883-A7C7E93A456E}" srcId="{CC575249-EB11-4433-95D7-90CF5C55E14E}" destId="{2003122A-1CF7-4213-89DE-75602DFF64B6}" srcOrd="3" destOrd="0" parTransId="{A72AC433-EB5E-438F-9409-1241F1EF4FEF}" sibTransId="{B9C56D85-0D81-4369-B256-EAD723495752}"/>
    <dgm:cxn modelId="{A3EBDFEA-2721-4FE4-8725-ABBBCAA67171}" type="presOf" srcId="{CC575249-EB11-4433-95D7-90CF5C55E14E}" destId="{10B5E813-835A-496B-8E4A-47FE972C200E}" srcOrd="0" destOrd="0" presId="urn:microsoft.com/office/officeart/2005/8/layout/cycle2"/>
    <dgm:cxn modelId="{96F8289A-B32E-4351-90ED-1FBBFD5C9943}" type="presOf" srcId="{2003122A-1CF7-4213-89DE-75602DFF64B6}" destId="{A97B7393-A5FB-4940-907F-6E9245906955}" srcOrd="0" destOrd="0" presId="urn:microsoft.com/office/officeart/2005/8/layout/cycle2"/>
    <dgm:cxn modelId="{5B640B9D-D063-43EC-9C7C-86E5F9BAE163}" srcId="{CC575249-EB11-4433-95D7-90CF5C55E14E}" destId="{8D49FB0B-541E-49C0-907E-7DC11CA8AB03}" srcOrd="1" destOrd="0" parTransId="{FDA1D3A5-C05F-4DA2-BEC5-47CD4263E97E}" sibTransId="{0D0612F8-9327-4FBE-A1C5-DF9AC1E17A24}"/>
    <dgm:cxn modelId="{2EA6B7BB-4235-4CF7-AC53-5D2D914B7FF7}" type="presParOf" srcId="{10B5E813-835A-496B-8E4A-47FE972C200E}" destId="{315183DF-E11F-44B0-B008-5BA9DC3DA5DF}" srcOrd="0" destOrd="0" presId="urn:microsoft.com/office/officeart/2005/8/layout/cycle2"/>
    <dgm:cxn modelId="{7D6E646D-D6C2-4D38-9105-3540F6073C50}" type="presParOf" srcId="{10B5E813-835A-496B-8E4A-47FE972C200E}" destId="{F86AF7F2-6C79-4A85-8E1D-8EE7CC60977E}" srcOrd="1" destOrd="0" presId="urn:microsoft.com/office/officeart/2005/8/layout/cycle2"/>
    <dgm:cxn modelId="{3A55B686-8CE1-4C6E-9D23-311510083BBF}" type="presParOf" srcId="{F86AF7F2-6C79-4A85-8E1D-8EE7CC60977E}" destId="{A703D718-97E4-414A-8DE0-E6CE4AB9F86C}" srcOrd="0" destOrd="0" presId="urn:microsoft.com/office/officeart/2005/8/layout/cycle2"/>
    <dgm:cxn modelId="{54552F0B-7E3C-4CB5-8052-282B16BC5961}" type="presParOf" srcId="{10B5E813-835A-496B-8E4A-47FE972C200E}" destId="{963F8304-CF87-417A-AEB8-1FDCEB7864AF}" srcOrd="2" destOrd="0" presId="urn:microsoft.com/office/officeart/2005/8/layout/cycle2"/>
    <dgm:cxn modelId="{C22D51FD-0D81-4979-9013-9FAF303FBF78}" type="presParOf" srcId="{10B5E813-835A-496B-8E4A-47FE972C200E}" destId="{8E2A4C68-D0CB-4BBA-BC58-5568DE7BD5C8}" srcOrd="3" destOrd="0" presId="urn:microsoft.com/office/officeart/2005/8/layout/cycle2"/>
    <dgm:cxn modelId="{225F8FA0-D1D1-4012-9F2D-74467536DCD9}" type="presParOf" srcId="{8E2A4C68-D0CB-4BBA-BC58-5568DE7BD5C8}" destId="{2B97199C-0A5F-40AB-9D38-2887B7E8E375}" srcOrd="0" destOrd="0" presId="urn:microsoft.com/office/officeart/2005/8/layout/cycle2"/>
    <dgm:cxn modelId="{DC22F0A1-C68B-41C8-94E3-64D67A4053EC}" type="presParOf" srcId="{10B5E813-835A-496B-8E4A-47FE972C200E}" destId="{56C93F11-4E83-4B70-9C6B-0A9C9A4EE3C1}" srcOrd="4" destOrd="0" presId="urn:microsoft.com/office/officeart/2005/8/layout/cycle2"/>
    <dgm:cxn modelId="{12908092-5268-422F-A061-81021004AEEF}" type="presParOf" srcId="{10B5E813-835A-496B-8E4A-47FE972C200E}" destId="{2916732C-1F90-4C0B-BBF9-0702A4EA5969}" srcOrd="5" destOrd="0" presId="urn:microsoft.com/office/officeart/2005/8/layout/cycle2"/>
    <dgm:cxn modelId="{3DA25A70-4C09-4E47-8E79-A183D025989C}" type="presParOf" srcId="{2916732C-1F90-4C0B-BBF9-0702A4EA5969}" destId="{CF3D39DB-88D6-432E-B0D4-790FF1D8E584}" srcOrd="0" destOrd="0" presId="urn:microsoft.com/office/officeart/2005/8/layout/cycle2"/>
    <dgm:cxn modelId="{0CF91C81-CE82-4DA9-83EB-90AAF4B2F6ED}" type="presParOf" srcId="{10B5E813-835A-496B-8E4A-47FE972C200E}" destId="{A97B7393-A5FB-4940-907F-6E9245906955}" srcOrd="6" destOrd="0" presId="urn:microsoft.com/office/officeart/2005/8/layout/cycle2"/>
    <dgm:cxn modelId="{B50BD95C-E8BF-43A2-94C7-A36A55286C94}" type="presParOf" srcId="{10B5E813-835A-496B-8E4A-47FE972C200E}" destId="{F215F2D8-DAC6-4F1D-836E-7043C50731FA}" srcOrd="7" destOrd="0" presId="urn:microsoft.com/office/officeart/2005/8/layout/cycle2"/>
    <dgm:cxn modelId="{5E0A2346-65CF-4AC1-A9A3-49F35AD33961}" type="presParOf" srcId="{F215F2D8-DAC6-4F1D-836E-7043C50731FA}" destId="{DB328CE2-498D-442D-979F-10510CD576C0}" srcOrd="0" destOrd="0" presId="urn:microsoft.com/office/officeart/2005/8/layout/cycle2"/>
    <dgm:cxn modelId="{0AE35EED-23EA-4C1A-80BA-35715A9B91C7}" type="presParOf" srcId="{10B5E813-835A-496B-8E4A-47FE972C200E}" destId="{E7F64EC0-B0D3-4817-8B67-380A5E788CF7}" srcOrd="8" destOrd="0" presId="urn:microsoft.com/office/officeart/2005/8/layout/cycle2"/>
    <dgm:cxn modelId="{DE30FBE8-D7BE-4930-9782-547DC284D0A9}" type="presParOf" srcId="{10B5E813-835A-496B-8E4A-47FE972C200E}" destId="{2A067EFE-36D2-44FD-BB47-564C99ECDB21}" srcOrd="9" destOrd="0" presId="urn:microsoft.com/office/officeart/2005/8/layout/cycle2"/>
    <dgm:cxn modelId="{422BE458-0151-4623-B675-8A6F3E24259E}" type="presParOf" srcId="{2A067EFE-36D2-44FD-BB47-564C99ECDB21}" destId="{E43796D4-3C6F-4E18-9A67-FC0D3B0817D2}" srcOrd="0" destOrd="0" presId="urn:microsoft.com/office/officeart/2005/8/layout/cycle2"/>
  </dgm:cxnLst>
  <dgm:bg/>
  <dgm:whole/>
</dgm:dataModel>
</file>

<file path=ppt/diagrams/data7.xml><?xml version="1.0" encoding="utf-8"?>
<dgm:dataModel xmlns:dgm="http://schemas.openxmlformats.org/drawingml/2006/diagram" xmlns:a="http://schemas.openxmlformats.org/drawingml/2006/main">
  <dgm:ptLst>
    <dgm:pt modelId="{AF1F6909-8A81-4B0F-BDAE-1EB44B3F328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1DE2C812-852E-4013-B530-17590E0C8C5E}">
      <dgm:prSet phldrT="[Text]"/>
      <dgm:spPr/>
      <dgm:t>
        <a:bodyPr/>
        <a:lstStyle/>
        <a:p>
          <a:r>
            <a:rPr lang="en-US" smtClean="0"/>
            <a:t>Reduction in Sales</a:t>
          </a:r>
          <a:endParaRPr lang="en-US"/>
        </a:p>
      </dgm:t>
    </dgm:pt>
    <dgm:pt modelId="{A0C37851-6E72-4B12-B4A5-3858514CDD0E}" type="parTrans" cxnId="{8DDF5EB6-62EF-4188-AF83-84EA77733CD8}">
      <dgm:prSet/>
      <dgm:spPr/>
      <dgm:t>
        <a:bodyPr/>
        <a:lstStyle/>
        <a:p>
          <a:endParaRPr lang="en-US"/>
        </a:p>
      </dgm:t>
    </dgm:pt>
    <dgm:pt modelId="{8BA61B61-F515-485E-A167-88979EC4B51F}" type="sibTrans" cxnId="{8DDF5EB6-62EF-4188-AF83-84EA77733CD8}">
      <dgm:prSet/>
      <dgm:spPr/>
      <dgm:t>
        <a:bodyPr/>
        <a:lstStyle/>
        <a:p>
          <a:endParaRPr lang="en-US"/>
        </a:p>
      </dgm:t>
    </dgm:pt>
    <dgm:pt modelId="{4748F491-D20B-4876-98DF-228EBD9F6C7F}">
      <dgm:prSet phldrT="[Text]"/>
      <dgm:spPr/>
      <dgm:t>
        <a:bodyPr/>
        <a:lstStyle/>
        <a:p>
          <a:r>
            <a:rPr lang="en-US" dirty="0" smtClean="0"/>
            <a:t>G. P. Ratio</a:t>
          </a:r>
          <a:endParaRPr lang="en-US" dirty="0"/>
        </a:p>
      </dgm:t>
    </dgm:pt>
    <dgm:pt modelId="{216E05BE-C6F2-44D5-B257-D6115FBF8CE4}" type="parTrans" cxnId="{B1DDC5B1-CEE3-4DC9-936D-FCA284CA538A}">
      <dgm:prSet/>
      <dgm:spPr/>
      <dgm:t>
        <a:bodyPr/>
        <a:lstStyle/>
        <a:p>
          <a:endParaRPr lang="en-US"/>
        </a:p>
      </dgm:t>
    </dgm:pt>
    <dgm:pt modelId="{4F4644C5-92B7-4CC1-BA87-74752FF1EB2B}" type="sibTrans" cxnId="{B1DDC5B1-CEE3-4DC9-936D-FCA284CA538A}">
      <dgm:prSet/>
      <dgm:spPr/>
      <dgm:t>
        <a:bodyPr/>
        <a:lstStyle/>
        <a:p>
          <a:endParaRPr lang="en-US"/>
        </a:p>
      </dgm:t>
    </dgm:pt>
    <dgm:pt modelId="{9581A8AD-472E-440F-8FED-972B3A44967D}">
      <dgm:prSet phldrT="[Text]"/>
      <dgm:spPr/>
      <dgm:t>
        <a:bodyPr/>
        <a:lstStyle/>
        <a:p>
          <a:r>
            <a:rPr lang="en-US" dirty="0" smtClean="0"/>
            <a:t>Reduction in Profit</a:t>
          </a:r>
          <a:endParaRPr lang="en-US" dirty="0"/>
        </a:p>
      </dgm:t>
    </dgm:pt>
    <dgm:pt modelId="{C02898D9-6ECA-4D1D-BDC9-3C425DA730F8}" type="parTrans" cxnId="{684F0039-9EAC-485D-87CB-F09B62EC6181}">
      <dgm:prSet/>
      <dgm:spPr/>
      <dgm:t>
        <a:bodyPr/>
        <a:lstStyle/>
        <a:p>
          <a:endParaRPr lang="en-US"/>
        </a:p>
      </dgm:t>
    </dgm:pt>
    <dgm:pt modelId="{315DF467-79AF-4F6C-81AB-F45F2FEEDCBD}" type="sibTrans" cxnId="{684F0039-9EAC-485D-87CB-F09B62EC6181}">
      <dgm:prSet/>
      <dgm:spPr/>
      <dgm:t>
        <a:bodyPr/>
        <a:lstStyle/>
        <a:p>
          <a:endParaRPr lang="en-US"/>
        </a:p>
      </dgm:t>
    </dgm:pt>
    <dgm:pt modelId="{648E311F-99D4-40FC-BDB0-EC3B703B8B3E}">
      <dgm:prSet phldrT="[Text]"/>
      <dgm:spPr/>
      <dgm:t>
        <a:bodyPr/>
        <a:lstStyle/>
        <a:p>
          <a:r>
            <a:rPr lang="en-US" dirty="0" smtClean="0"/>
            <a:t>Total Loss Amount</a:t>
          </a:r>
          <a:endParaRPr lang="en-US" dirty="0"/>
        </a:p>
      </dgm:t>
    </dgm:pt>
    <dgm:pt modelId="{B78DF1FB-857F-4E7F-A29C-219AFB403B16}" type="parTrans" cxnId="{E880FBD5-24BB-4D35-AFC0-C81BD3AF30AA}">
      <dgm:prSet/>
      <dgm:spPr/>
      <dgm:t>
        <a:bodyPr/>
        <a:lstStyle/>
        <a:p>
          <a:endParaRPr lang="en-US"/>
        </a:p>
      </dgm:t>
    </dgm:pt>
    <dgm:pt modelId="{781125A2-3FC8-45C3-A951-E5FAE524373F}" type="sibTrans" cxnId="{E880FBD5-24BB-4D35-AFC0-C81BD3AF30AA}">
      <dgm:prSet/>
      <dgm:spPr/>
      <dgm:t>
        <a:bodyPr/>
        <a:lstStyle/>
        <a:p>
          <a:endParaRPr lang="en-US"/>
        </a:p>
      </dgm:t>
    </dgm:pt>
    <dgm:pt modelId="{CFA8C185-3223-4B73-9196-215D28630324}">
      <dgm:prSet phldrT="[Text]"/>
      <dgm:spPr/>
      <dgm:t>
        <a:bodyPr/>
        <a:lstStyle/>
        <a:p>
          <a:r>
            <a:rPr lang="en-US" dirty="0" smtClean="0"/>
            <a:t>Loss of </a:t>
          </a:r>
          <a:r>
            <a:rPr lang="en-US" dirty="0" err="1" smtClean="0"/>
            <a:t>profit+ACW</a:t>
          </a:r>
          <a:endParaRPr lang="en-US" dirty="0"/>
        </a:p>
      </dgm:t>
    </dgm:pt>
    <dgm:pt modelId="{E70B80A9-4558-4F66-A33C-9CB5CA8EB8F5}" type="parTrans" cxnId="{DFBFC93A-E97E-47E4-A32E-FE7B5FF61928}">
      <dgm:prSet/>
      <dgm:spPr/>
      <dgm:t>
        <a:bodyPr/>
        <a:lstStyle/>
        <a:p>
          <a:endParaRPr lang="en-US"/>
        </a:p>
      </dgm:t>
    </dgm:pt>
    <dgm:pt modelId="{236D5FC3-D1EF-4954-9F9A-3CAC8F004D96}" type="sibTrans" cxnId="{DFBFC93A-E97E-47E4-A32E-FE7B5FF61928}">
      <dgm:prSet/>
      <dgm:spPr/>
      <dgm:t>
        <a:bodyPr/>
        <a:lstStyle/>
        <a:p>
          <a:endParaRPr lang="en-US"/>
        </a:p>
      </dgm:t>
    </dgm:pt>
    <dgm:pt modelId="{D143148D-6BB2-473C-9EAD-89D83EF8ED67}">
      <dgm:prSet phldrT="[Text]"/>
      <dgm:spPr/>
      <dgm:t>
        <a:bodyPr/>
        <a:lstStyle/>
        <a:p>
          <a:r>
            <a:rPr lang="en-US" dirty="0" smtClean="0"/>
            <a:t>Claim Amount (</a:t>
          </a:r>
          <a:r>
            <a:rPr lang="en-US" smtClean="0"/>
            <a:t>Average clause)</a:t>
          </a:r>
          <a:endParaRPr lang="en-US" dirty="0"/>
        </a:p>
      </dgm:t>
    </dgm:pt>
    <dgm:pt modelId="{9D1B44AC-3C6D-42F4-9822-7A362354008B}" type="parTrans" cxnId="{9C89B559-B147-4E3C-B619-AC10064A76AA}">
      <dgm:prSet/>
      <dgm:spPr/>
      <dgm:t>
        <a:bodyPr/>
        <a:lstStyle/>
        <a:p>
          <a:endParaRPr lang="en-US"/>
        </a:p>
      </dgm:t>
    </dgm:pt>
    <dgm:pt modelId="{C7D3722F-A4B6-4543-BC55-915AFB06CD40}" type="sibTrans" cxnId="{9C89B559-B147-4E3C-B619-AC10064A76AA}">
      <dgm:prSet/>
      <dgm:spPr/>
      <dgm:t>
        <a:bodyPr/>
        <a:lstStyle/>
        <a:p>
          <a:endParaRPr lang="en-US"/>
        </a:p>
      </dgm:t>
    </dgm:pt>
    <dgm:pt modelId="{B8B8A7E7-EF9B-42CC-A38E-857D71A153F8}">
      <dgm:prSet phldrT="[Text]"/>
      <dgm:spPr/>
      <dgm:t>
        <a:bodyPr/>
        <a:lstStyle/>
        <a:p>
          <a:r>
            <a:rPr lang="en-US" dirty="0" smtClean="0"/>
            <a:t>Amount for which policy should be taken</a:t>
          </a:r>
          <a:endParaRPr lang="en-US" dirty="0"/>
        </a:p>
      </dgm:t>
    </dgm:pt>
    <dgm:pt modelId="{4A46E404-CED5-4539-A220-2DCFE190844F}" type="parTrans" cxnId="{CD5EF498-208F-44C5-BAC0-0F80AB30B396}">
      <dgm:prSet/>
      <dgm:spPr/>
      <dgm:t>
        <a:bodyPr/>
        <a:lstStyle/>
        <a:p>
          <a:endParaRPr lang="en-US"/>
        </a:p>
      </dgm:t>
    </dgm:pt>
    <dgm:pt modelId="{426764C5-AED2-42E8-AF23-FF04F8513510}" type="sibTrans" cxnId="{CD5EF498-208F-44C5-BAC0-0F80AB30B396}">
      <dgm:prSet/>
      <dgm:spPr/>
      <dgm:t>
        <a:bodyPr/>
        <a:lstStyle/>
        <a:p>
          <a:endParaRPr lang="en-US"/>
        </a:p>
      </dgm:t>
    </dgm:pt>
    <dgm:pt modelId="{14E9163E-371B-4755-B5E1-63F6431358EA}">
      <dgm:prSet phldrT="[Text]"/>
      <dgm:spPr/>
      <dgm:t>
        <a:bodyPr/>
        <a:lstStyle/>
        <a:p>
          <a:r>
            <a:rPr lang="en-US" dirty="0" smtClean="0"/>
            <a:t>Claim amount</a:t>
          </a:r>
          <a:endParaRPr lang="en-US" dirty="0"/>
        </a:p>
      </dgm:t>
    </dgm:pt>
    <dgm:pt modelId="{06DE1BC5-6E4C-4A93-87F8-3028A6CD8D44}" type="parTrans" cxnId="{08CDED2F-EB13-4D3C-9558-0DFC9A711D94}">
      <dgm:prSet/>
      <dgm:spPr/>
      <dgm:t>
        <a:bodyPr/>
        <a:lstStyle/>
        <a:p>
          <a:endParaRPr lang="en-US"/>
        </a:p>
      </dgm:t>
    </dgm:pt>
    <dgm:pt modelId="{30BA2B3B-BDCD-4C96-898E-BC1AB0FABA7F}" type="sibTrans" cxnId="{08CDED2F-EB13-4D3C-9558-0DFC9A711D94}">
      <dgm:prSet/>
      <dgm:spPr/>
      <dgm:t>
        <a:bodyPr/>
        <a:lstStyle/>
        <a:p>
          <a:endParaRPr lang="en-US"/>
        </a:p>
      </dgm:t>
    </dgm:pt>
    <dgm:pt modelId="{46A434F2-95CE-43E2-B691-06B80BE7C166}">
      <dgm:prSet phldrT="[Text]"/>
      <dgm:spPr/>
      <dgm:t>
        <a:bodyPr/>
        <a:lstStyle/>
        <a:p>
          <a:r>
            <a:rPr lang="en-US" dirty="0" smtClean="0"/>
            <a:t>Additional Cost of working (ACW)</a:t>
          </a:r>
          <a:endParaRPr lang="en-US" dirty="0"/>
        </a:p>
      </dgm:t>
    </dgm:pt>
    <dgm:pt modelId="{DDEE179C-0207-4CA1-9C6E-D488FAC85DA2}" type="sibTrans" cxnId="{8A585A62-BC04-4DA9-BB6A-29F04268593B}">
      <dgm:prSet/>
      <dgm:spPr/>
      <dgm:t>
        <a:bodyPr/>
        <a:lstStyle/>
        <a:p>
          <a:endParaRPr lang="en-US"/>
        </a:p>
      </dgm:t>
    </dgm:pt>
    <dgm:pt modelId="{01321877-4BB5-48E3-9866-9E52C1BFBF82}" type="parTrans" cxnId="{8A585A62-BC04-4DA9-BB6A-29F04268593B}">
      <dgm:prSet/>
      <dgm:spPr/>
      <dgm:t>
        <a:bodyPr/>
        <a:lstStyle/>
        <a:p>
          <a:endParaRPr lang="en-US"/>
        </a:p>
      </dgm:t>
    </dgm:pt>
    <dgm:pt modelId="{B82C69B6-3DEB-4132-8BAD-C0CFC2C92B58}" type="pres">
      <dgm:prSet presAssocID="{AF1F6909-8A81-4B0F-BDAE-1EB44B3F328B}" presName="Name0" presStyleCnt="0">
        <dgm:presLayoutVars>
          <dgm:dir/>
          <dgm:animLvl val="lvl"/>
          <dgm:resizeHandles val="exact"/>
        </dgm:presLayoutVars>
      </dgm:prSet>
      <dgm:spPr/>
      <dgm:t>
        <a:bodyPr/>
        <a:lstStyle/>
        <a:p>
          <a:endParaRPr lang="en-US"/>
        </a:p>
      </dgm:t>
    </dgm:pt>
    <dgm:pt modelId="{704938F3-1B1D-4BC6-8414-6ED101F5D0EF}" type="pres">
      <dgm:prSet presAssocID="{D143148D-6BB2-473C-9EAD-89D83EF8ED67}" presName="boxAndChildren" presStyleCnt="0"/>
      <dgm:spPr/>
    </dgm:pt>
    <dgm:pt modelId="{382B3F55-B104-4979-8787-6D0BBCCA4933}" type="pres">
      <dgm:prSet presAssocID="{D143148D-6BB2-473C-9EAD-89D83EF8ED67}" presName="parentTextBox" presStyleLbl="node1" presStyleIdx="0" presStyleCnt="3"/>
      <dgm:spPr/>
      <dgm:t>
        <a:bodyPr/>
        <a:lstStyle/>
        <a:p>
          <a:endParaRPr lang="en-US"/>
        </a:p>
      </dgm:t>
    </dgm:pt>
    <dgm:pt modelId="{DD0B4DF7-07A7-453A-9621-CBB58EFF9D7D}" type="pres">
      <dgm:prSet presAssocID="{D143148D-6BB2-473C-9EAD-89D83EF8ED67}" presName="entireBox" presStyleLbl="node1" presStyleIdx="0" presStyleCnt="3"/>
      <dgm:spPr/>
      <dgm:t>
        <a:bodyPr/>
        <a:lstStyle/>
        <a:p>
          <a:endParaRPr lang="en-US"/>
        </a:p>
      </dgm:t>
    </dgm:pt>
    <dgm:pt modelId="{8A9AC95F-4F9D-4D6C-9BE5-9A15DF8A5D01}" type="pres">
      <dgm:prSet presAssocID="{D143148D-6BB2-473C-9EAD-89D83EF8ED67}" presName="descendantBox" presStyleCnt="0"/>
      <dgm:spPr/>
    </dgm:pt>
    <dgm:pt modelId="{DF17A8CB-887D-4D01-B052-748AD7059D52}" type="pres">
      <dgm:prSet presAssocID="{B8B8A7E7-EF9B-42CC-A38E-857D71A153F8}" presName="childTextBox" presStyleLbl="fgAccFollowNode1" presStyleIdx="0" presStyleCnt="6">
        <dgm:presLayoutVars>
          <dgm:bulletEnabled val="1"/>
        </dgm:presLayoutVars>
      </dgm:prSet>
      <dgm:spPr/>
      <dgm:t>
        <a:bodyPr/>
        <a:lstStyle/>
        <a:p>
          <a:endParaRPr lang="en-US"/>
        </a:p>
      </dgm:t>
    </dgm:pt>
    <dgm:pt modelId="{0C190DEB-81E4-4D4F-ADE3-1C2548BA4B62}" type="pres">
      <dgm:prSet presAssocID="{14E9163E-371B-4755-B5E1-63F6431358EA}" presName="childTextBox" presStyleLbl="fgAccFollowNode1" presStyleIdx="1" presStyleCnt="6">
        <dgm:presLayoutVars>
          <dgm:bulletEnabled val="1"/>
        </dgm:presLayoutVars>
      </dgm:prSet>
      <dgm:spPr/>
      <dgm:t>
        <a:bodyPr/>
        <a:lstStyle/>
        <a:p>
          <a:endParaRPr lang="en-US"/>
        </a:p>
      </dgm:t>
    </dgm:pt>
    <dgm:pt modelId="{9D066DC8-7303-49C5-9269-F02C1EA82D01}" type="pres">
      <dgm:prSet presAssocID="{DDEE179C-0207-4CA1-9C6E-D488FAC85DA2}" presName="sp" presStyleCnt="0"/>
      <dgm:spPr/>
    </dgm:pt>
    <dgm:pt modelId="{6662C0D2-D22C-48D1-BABB-F2EDC4483DAC}" type="pres">
      <dgm:prSet presAssocID="{46A434F2-95CE-43E2-B691-06B80BE7C166}" presName="arrowAndChildren" presStyleCnt="0"/>
      <dgm:spPr/>
    </dgm:pt>
    <dgm:pt modelId="{BECDB945-7EB0-4E36-B516-7713A23FADBC}" type="pres">
      <dgm:prSet presAssocID="{46A434F2-95CE-43E2-B691-06B80BE7C166}" presName="parentTextArrow" presStyleLbl="node1" presStyleIdx="0" presStyleCnt="3"/>
      <dgm:spPr/>
      <dgm:t>
        <a:bodyPr/>
        <a:lstStyle/>
        <a:p>
          <a:endParaRPr lang="en-US"/>
        </a:p>
      </dgm:t>
    </dgm:pt>
    <dgm:pt modelId="{35C25C6C-B401-4D1D-B93F-1223AE16E55C}" type="pres">
      <dgm:prSet presAssocID="{46A434F2-95CE-43E2-B691-06B80BE7C166}" presName="arrow" presStyleLbl="node1" presStyleIdx="1" presStyleCnt="3" custLinFactNeighborX="1250"/>
      <dgm:spPr/>
      <dgm:t>
        <a:bodyPr/>
        <a:lstStyle/>
        <a:p>
          <a:endParaRPr lang="en-US"/>
        </a:p>
      </dgm:t>
    </dgm:pt>
    <dgm:pt modelId="{A2B3BAE0-EB54-4824-A452-A4918E70975B}" type="pres">
      <dgm:prSet presAssocID="{46A434F2-95CE-43E2-B691-06B80BE7C166}" presName="descendantArrow" presStyleCnt="0"/>
      <dgm:spPr/>
    </dgm:pt>
    <dgm:pt modelId="{36AAD565-ED52-48C7-8D41-D236D6F16316}" type="pres">
      <dgm:prSet presAssocID="{648E311F-99D4-40FC-BDB0-EC3B703B8B3E}" presName="childTextArrow" presStyleLbl="fgAccFollowNode1" presStyleIdx="2" presStyleCnt="6">
        <dgm:presLayoutVars>
          <dgm:bulletEnabled val="1"/>
        </dgm:presLayoutVars>
      </dgm:prSet>
      <dgm:spPr/>
      <dgm:t>
        <a:bodyPr/>
        <a:lstStyle/>
        <a:p>
          <a:endParaRPr lang="en-US"/>
        </a:p>
      </dgm:t>
    </dgm:pt>
    <dgm:pt modelId="{401A5809-0995-4C1C-B170-A48FE241E0B6}" type="pres">
      <dgm:prSet presAssocID="{CFA8C185-3223-4B73-9196-215D28630324}" presName="childTextArrow" presStyleLbl="fgAccFollowNode1" presStyleIdx="3" presStyleCnt="6">
        <dgm:presLayoutVars>
          <dgm:bulletEnabled val="1"/>
        </dgm:presLayoutVars>
      </dgm:prSet>
      <dgm:spPr/>
      <dgm:t>
        <a:bodyPr/>
        <a:lstStyle/>
        <a:p>
          <a:endParaRPr lang="en-US"/>
        </a:p>
      </dgm:t>
    </dgm:pt>
    <dgm:pt modelId="{B2A6D576-1652-493E-869E-DEE23972DD52}" type="pres">
      <dgm:prSet presAssocID="{8BA61B61-F515-485E-A167-88979EC4B51F}" presName="sp" presStyleCnt="0"/>
      <dgm:spPr/>
    </dgm:pt>
    <dgm:pt modelId="{21A14071-6A12-44EF-971C-3C155958B15E}" type="pres">
      <dgm:prSet presAssocID="{1DE2C812-852E-4013-B530-17590E0C8C5E}" presName="arrowAndChildren" presStyleCnt="0"/>
      <dgm:spPr/>
    </dgm:pt>
    <dgm:pt modelId="{A0835BB3-087C-4351-9F0E-68487977FBFE}" type="pres">
      <dgm:prSet presAssocID="{1DE2C812-852E-4013-B530-17590E0C8C5E}" presName="parentTextArrow" presStyleLbl="node1" presStyleIdx="1" presStyleCnt="3"/>
      <dgm:spPr/>
      <dgm:t>
        <a:bodyPr/>
        <a:lstStyle/>
        <a:p>
          <a:endParaRPr lang="en-US"/>
        </a:p>
      </dgm:t>
    </dgm:pt>
    <dgm:pt modelId="{85183C3B-0639-419F-8ABA-8FE4566520B8}" type="pres">
      <dgm:prSet presAssocID="{1DE2C812-852E-4013-B530-17590E0C8C5E}" presName="arrow" presStyleLbl="node1" presStyleIdx="2" presStyleCnt="3"/>
      <dgm:spPr/>
      <dgm:t>
        <a:bodyPr/>
        <a:lstStyle/>
        <a:p>
          <a:endParaRPr lang="en-US"/>
        </a:p>
      </dgm:t>
    </dgm:pt>
    <dgm:pt modelId="{8CA33613-FA5E-4399-9BBB-31C31D4D5EE1}" type="pres">
      <dgm:prSet presAssocID="{1DE2C812-852E-4013-B530-17590E0C8C5E}" presName="descendantArrow" presStyleCnt="0"/>
      <dgm:spPr/>
    </dgm:pt>
    <dgm:pt modelId="{8937042F-0675-4A9E-8968-9C13AD3CF6BF}" type="pres">
      <dgm:prSet presAssocID="{4748F491-D20B-4876-98DF-228EBD9F6C7F}" presName="childTextArrow" presStyleLbl="fgAccFollowNode1" presStyleIdx="4" presStyleCnt="6">
        <dgm:presLayoutVars>
          <dgm:bulletEnabled val="1"/>
        </dgm:presLayoutVars>
      </dgm:prSet>
      <dgm:spPr/>
      <dgm:t>
        <a:bodyPr/>
        <a:lstStyle/>
        <a:p>
          <a:endParaRPr lang="en-US"/>
        </a:p>
      </dgm:t>
    </dgm:pt>
    <dgm:pt modelId="{F2244065-234E-49ED-8D85-77E60E85EE84}" type="pres">
      <dgm:prSet presAssocID="{9581A8AD-472E-440F-8FED-972B3A44967D}" presName="childTextArrow" presStyleLbl="fgAccFollowNode1" presStyleIdx="5" presStyleCnt="6">
        <dgm:presLayoutVars>
          <dgm:bulletEnabled val="1"/>
        </dgm:presLayoutVars>
      </dgm:prSet>
      <dgm:spPr/>
      <dgm:t>
        <a:bodyPr/>
        <a:lstStyle/>
        <a:p>
          <a:endParaRPr lang="en-US"/>
        </a:p>
      </dgm:t>
    </dgm:pt>
  </dgm:ptLst>
  <dgm:cxnLst>
    <dgm:cxn modelId="{766DCEF0-6A21-47BA-8039-CB383DAA0EBF}" type="presOf" srcId="{46A434F2-95CE-43E2-B691-06B80BE7C166}" destId="{BECDB945-7EB0-4E36-B516-7713A23FADBC}" srcOrd="0" destOrd="0" presId="urn:microsoft.com/office/officeart/2005/8/layout/process4"/>
    <dgm:cxn modelId="{08CDED2F-EB13-4D3C-9558-0DFC9A711D94}" srcId="{D143148D-6BB2-473C-9EAD-89D83EF8ED67}" destId="{14E9163E-371B-4755-B5E1-63F6431358EA}" srcOrd="1" destOrd="0" parTransId="{06DE1BC5-6E4C-4A93-87F8-3028A6CD8D44}" sibTransId="{30BA2B3B-BDCD-4C96-898E-BC1AB0FABA7F}"/>
    <dgm:cxn modelId="{90689430-FEF8-4CFB-82D2-302510F728BF}" type="presOf" srcId="{B8B8A7E7-EF9B-42CC-A38E-857D71A153F8}" destId="{DF17A8CB-887D-4D01-B052-748AD7059D52}" srcOrd="0" destOrd="0" presId="urn:microsoft.com/office/officeart/2005/8/layout/process4"/>
    <dgm:cxn modelId="{E880FBD5-24BB-4D35-AFC0-C81BD3AF30AA}" srcId="{46A434F2-95CE-43E2-B691-06B80BE7C166}" destId="{648E311F-99D4-40FC-BDB0-EC3B703B8B3E}" srcOrd="0" destOrd="0" parTransId="{B78DF1FB-857F-4E7F-A29C-219AFB403B16}" sibTransId="{781125A2-3FC8-45C3-A951-E5FAE524373F}"/>
    <dgm:cxn modelId="{0F36DD71-E046-4D15-BC94-41206DB1F144}" type="presOf" srcId="{1DE2C812-852E-4013-B530-17590E0C8C5E}" destId="{85183C3B-0639-419F-8ABA-8FE4566520B8}" srcOrd="1" destOrd="0" presId="urn:microsoft.com/office/officeart/2005/8/layout/process4"/>
    <dgm:cxn modelId="{8DDF5EB6-62EF-4188-AF83-84EA77733CD8}" srcId="{AF1F6909-8A81-4B0F-BDAE-1EB44B3F328B}" destId="{1DE2C812-852E-4013-B530-17590E0C8C5E}" srcOrd="0" destOrd="0" parTransId="{A0C37851-6E72-4B12-B4A5-3858514CDD0E}" sibTransId="{8BA61B61-F515-485E-A167-88979EC4B51F}"/>
    <dgm:cxn modelId="{DFBFC93A-E97E-47E4-A32E-FE7B5FF61928}" srcId="{46A434F2-95CE-43E2-B691-06B80BE7C166}" destId="{CFA8C185-3223-4B73-9196-215D28630324}" srcOrd="1" destOrd="0" parTransId="{E70B80A9-4558-4F66-A33C-9CB5CA8EB8F5}" sibTransId="{236D5FC3-D1EF-4954-9F9A-3CAC8F004D96}"/>
    <dgm:cxn modelId="{9C89B559-B147-4E3C-B619-AC10064A76AA}" srcId="{AF1F6909-8A81-4B0F-BDAE-1EB44B3F328B}" destId="{D143148D-6BB2-473C-9EAD-89D83EF8ED67}" srcOrd="2" destOrd="0" parTransId="{9D1B44AC-3C6D-42F4-9822-7A362354008B}" sibTransId="{C7D3722F-A4B6-4543-BC55-915AFB06CD40}"/>
    <dgm:cxn modelId="{B4702BE0-E6FC-4B23-9693-CC1383CED9E1}" type="presOf" srcId="{14E9163E-371B-4755-B5E1-63F6431358EA}" destId="{0C190DEB-81E4-4D4F-ADE3-1C2548BA4B62}" srcOrd="0" destOrd="0" presId="urn:microsoft.com/office/officeart/2005/8/layout/process4"/>
    <dgm:cxn modelId="{E9F75892-713C-45E0-B33C-5D6EFB3663CB}" type="presOf" srcId="{D143148D-6BB2-473C-9EAD-89D83EF8ED67}" destId="{DD0B4DF7-07A7-453A-9621-CBB58EFF9D7D}" srcOrd="1" destOrd="0" presId="urn:microsoft.com/office/officeart/2005/8/layout/process4"/>
    <dgm:cxn modelId="{D2B4DB7C-49A0-41AD-9C8D-8573B4CDDFE6}" type="presOf" srcId="{46A434F2-95CE-43E2-B691-06B80BE7C166}" destId="{35C25C6C-B401-4D1D-B93F-1223AE16E55C}" srcOrd="1" destOrd="0" presId="urn:microsoft.com/office/officeart/2005/8/layout/process4"/>
    <dgm:cxn modelId="{B1DDC5B1-CEE3-4DC9-936D-FCA284CA538A}" srcId="{1DE2C812-852E-4013-B530-17590E0C8C5E}" destId="{4748F491-D20B-4876-98DF-228EBD9F6C7F}" srcOrd="0" destOrd="0" parTransId="{216E05BE-C6F2-44D5-B257-D6115FBF8CE4}" sibTransId="{4F4644C5-92B7-4CC1-BA87-74752FF1EB2B}"/>
    <dgm:cxn modelId="{CD5EF498-208F-44C5-BAC0-0F80AB30B396}" srcId="{D143148D-6BB2-473C-9EAD-89D83EF8ED67}" destId="{B8B8A7E7-EF9B-42CC-A38E-857D71A153F8}" srcOrd="0" destOrd="0" parTransId="{4A46E404-CED5-4539-A220-2DCFE190844F}" sibTransId="{426764C5-AED2-42E8-AF23-FF04F8513510}"/>
    <dgm:cxn modelId="{D6D0DC2A-7277-453D-BB37-E16C99DE4127}" type="presOf" srcId="{9581A8AD-472E-440F-8FED-972B3A44967D}" destId="{F2244065-234E-49ED-8D85-77E60E85EE84}" srcOrd="0" destOrd="0" presId="urn:microsoft.com/office/officeart/2005/8/layout/process4"/>
    <dgm:cxn modelId="{28784609-9DEE-41DC-BD5C-45C8D74D84CD}" type="presOf" srcId="{AF1F6909-8A81-4B0F-BDAE-1EB44B3F328B}" destId="{B82C69B6-3DEB-4132-8BAD-C0CFC2C92B58}" srcOrd="0" destOrd="0" presId="urn:microsoft.com/office/officeart/2005/8/layout/process4"/>
    <dgm:cxn modelId="{684F0039-9EAC-485D-87CB-F09B62EC6181}" srcId="{1DE2C812-852E-4013-B530-17590E0C8C5E}" destId="{9581A8AD-472E-440F-8FED-972B3A44967D}" srcOrd="1" destOrd="0" parTransId="{C02898D9-6ECA-4D1D-BDC9-3C425DA730F8}" sibTransId="{315DF467-79AF-4F6C-81AB-F45F2FEEDCBD}"/>
    <dgm:cxn modelId="{0FF9BA0B-58CC-4453-8C62-5038AC4A49CD}" type="presOf" srcId="{648E311F-99D4-40FC-BDB0-EC3B703B8B3E}" destId="{36AAD565-ED52-48C7-8D41-D236D6F16316}" srcOrd="0" destOrd="0" presId="urn:microsoft.com/office/officeart/2005/8/layout/process4"/>
    <dgm:cxn modelId="{8A585A62-BC04-4DA9-BB6A-29F04268593B}" srcId="{AF1F6909-8A81-4B0F-BDAE-1EB44B3F328B}" destId="{46A434F2-95CE-43E2-B691-06B80BE7C166}" srcOrd="1" destOrd="0" parTransId="{01321877-4BB5-48E3-9866-9E52C1BFBF82}" sibTransId="{DDEE179C-0207-4CA1-9C6E-D488FAC85DA2}"/>
    <dgm:cxn modelId="{81008369-8529-425E-83BD-4FB8BBBD1A2F}" type="presOf" srcId="{D143148D-6BB2-473C-9EAD-89D83EF8ED67}" destId="{382B3F55-B104-4979-8787-6D0BBCCA4933}" srcOrd="0" destOrd="0" presId="urn:microsoft.com/office/officeart/2005/8/layout/process4"/>
    <dgm:cxn modelId="{9EA10F77-2821-4FDC-8ED9-F851FA519B60}" type="presOf" srcId="{CFA8C185-3223-4B73-9196-215D28630324}" destId="{401A5809-0995-4C1C-B170-A48FE241E0B6}" srcOrd="0" destOrd="0" presId="urn:microsoft.com/office/officeart/2005/8/layout/process4"/>
    <dgm:cxn modelId="{F4520B2B-B421-4016-A063-F04CF17327A0}" type="presOf" srcId="{4748F491-D20B-4876-98DF-228EBD9F6C7F}" destId="{8937042F-0675-4A9E-8968-9C13AD3CF6BF}" srcOrd="0" destOrd="0" presId="urn:microsoft.com/office/officeart/2005/8/layout/process4"/>
    <dgm:cxn modelId="{B95BD710-6E99-440C-9ABA-C0EAF9E4AC38}" type="presOf" srcId="{1DE2C812-852E-4013-B530-17590E0C8C5E}" destId="{A0835BB3-087C-4351-9F0E-68487977FBFE}" srcOrd="0" destOrd="0" presId="urn:microsoft.com/office/officeart/2005/8/layout/process4"/>
    <dgm:cxn modelId="{31B6A600-23CC-4F8D-B7C2-D8CC58601B55}" type="presParOf" srcId="{B82C69B6-3DEB-4132-8BAD-C0CFC2C92B58}" destId="{704938F3-1B1D-4BC6-8414-6ED101F5D0EF}" srcOrd="0" destOrd="0" presId="urn:microsoft.com/office/officeart/2005/8/layout/process4"/>
    <dgm:cxn modelId="{A08844E8-8C7D-4527-8AFD-8A3A4D17A8C3}" type="presParOf" srcId="{704938F3-1B1D-4BC6-8414-6ED101F5D0EF}" destId="{382B3F55-B104-4979-8787-6D0BBCCA4933}" srcOrd="0" destOrd="0" presId="urn:microsoft.com/office/officeart/2005/8/layout/process4"/>
    <dgm:cxn modelId="{74BAC0F8-669A-4157-8E19-F0F02162FC9A}" type="presParOf" srcId="{704938F3-1B1D-4BC6-8414-6ED101F5D0EF}" destId="{DD0B4DF7-07A7-453A-9621-CBB58EFF9D7D}" srcOrd="1" destOrd="0" presId="urn:microsoft.com/office/officeart/2005/8/layout/process4"/>
    <dgm:cxn modelId="{9B32FD75-186E-4F5C-81CB-0C4AFB4CCAEE}" type="presParOf" srcId="{704938F3-1B1D-4BC6-8414-6ED101F5D0EF}" destId="{8A9AC95F-4F9D-4D6C-9BE5-9A15DF8A5D01}" srcOrd="2" destOrd="0" presId="urn:microsoft.com/office/officeart/2005/8/layout/process4"/>
    <dgm:cxn modelId="{7E407C71-7AAE-4D1D-A0E9-5974B586BB9B}" type="presParOf" srcId="{8A9AC95F-4F9D-4D6C-9BE5-9A15DF8A5D01}" destId="{DF17A8CB-887D-4D01-B052-748AD7059D52}" srcOrd="0" destOrd="0" presId="urn:microsoft.com/office/officeart/2005/8/layout/process4"/>
    <dgm:cxn modelId="{ACE77A87-24D7-4BB0-8635-2B0AADDDA8EE}" type="presParOf" srcId="{8A9AC95F-4F9D-4D6C-9BE5-9A15DF8A5D01}" destId="{0C190DEB-81E4-4D4F-ADE3-1C2548BA4B62}" srcOrd="1" destOrd="0" presId="urn:microsoft.com/office/officeart/2005/8/layout/process4"/>
    <dgm:cxn modelId="{25950CA9-5AB5-4CEC-BA9F-D94294C2699C}" type="presParOf" srcId="{B82C69B6-3DEB-4132-8BAD-C0CFC2C92B58}" destId="{9D066DC8-7303-49C5-9269-F02C1EA82D01}" srcOrd="1" destOrd="0" presId="urn:microsoft.com/office/officeart/2005/8/layout/process4"/>
    <dgm:cxn modelId="{A1B65CD4-B12A-4ABF-9F47-53DC6F9BAB06}" type="presParOf" srcId="{B82C69B6-3DEB-4132-8BAD-C0CFC2C92B58}" destId="{6662C0D2-D22C-48D1-BABB-F2EDC4483DAC}" srcOrd="2" destOrd="0" presId="urn:microsoft.com/office/officeart/2005/8/layout/process4"/>
    <dgm:cxn modelId="{6B6A31E6-A79F-4485-A11D-A36286919479}" type="presParOf" srcId="{6662C0D2-D22C-48D1-BABB-F2EDC4483DAC}" destId="{BECDB945-7EB0-4E36-B516-7713A23FADBC}" srcOrd="0" destOrd="0" presId="urn:microsoft.com/office/officeart/2005/8/layout/process4"/>
    <dgm:cxn modelId="{51ACA73C-D2EF-4926-BF4E-72159B04A455}" type="presParOf" srcId="{6662C0D2-D22C-48D1-BABB-F2EDC4483DAC}" destId="{35C25C6C-B401-4D1D-B93F-1223AE16E55C}" srcOrd="1" destOrd="0" presId="urn:microsoft.com/office/officeart/2005/8/layout/process4"/>
    <dgm:cxn modelId="{F0775D22-0FA8-40C7-91CB-AAF7F28F3E1D}" type="presParOf" srcId="{6662C0D2-D22C-48D1-BABB-F2EDC4483DAC}" destId="{A2B3BAE0-EB54-4824-A452-A4918E70975B}" srcOrd="2" destOrd="0" presId="urn:microsoft.com/office/officeart/2005/8/layout/process4"/>
    <dgm:cxn modelId="{017DE209-4F58-4686-A436-74E41A30EE32}" type="presParOf" srcId="{A2B3BAE0-EB54-4824-A452-A4918E70975B}" destId="{36AAD565-ED52-48C7-8D41-D236D6F16316}" srcOrd="0" destOrd="0" presId="urn:microsoft.com/office/officeart/2005/8/layout/process4"/>
    <dgm:cxn modelId="{CC73FF95-A6D1-4C47-97E8-2EEC54D19DAF}" type="presParOf" srcId="{A2B3BAE0-EB54-4824-A452-A4918E70975B}" destId="{401A5809-0995-4C1C-B170-A48FE241E0B6}" srcOrd="1" destOrd="0" presId="urn:microsoft.com/office/officeart/2005/8/layout/process4"/>
    <dgm:cxn modelId="{8902864E-7119-47C8-BB68-47DAE415DC23}" type="presParOf" srcId="{B82C69B6-3DEB-4132-8BAD-C0CFC2C92B58}" destId="{B2A6D576-1652-493E-869E-DEE23972DD52}" srcOrd="3" destOrd="0" presId="urn:microsoft.com/office/officeart/2005/8/layout/process4"/>
    <dgm:cxn modelId="{52783F2F-1975-4EE6-9CAC-14A382A57622}" type="presParOf" srcId="{B82C69B6-3DEB-4132-8BAD-C0CFC2C92B58}" destId="{21A14071-6A12-44EF-971C-3C155958B15E}" srcOrd="4" destOrd="0" presId="urn:microsoft.com/office/officeart/2005/8/layout/process4"/>
    <dgm:cxn modelId="{ABB51311-1585-48B8-A1D4-484F2714F772}" type="presParOf" srcId="{21A14071-6A12-44EF-971C-3C155958B15E}" destId="{A0835BB3-087C-4351-9F0E-68487977FBFE}" srcOrd="0" destOrd="0" presId="urn:microsoft.com/office/officeart/2005/8/layout/process4"/>
    <dgm:cxn modelId="{FD62404E-E866-43F2-BDAD-F818C517CE0B}" type="presParOf" srcId="{21A14071-6A12-44EF-971C-3C155958B15E}" destId="{85183C3B-0639-419F-8ABA-8FE4566520B8}" srcOrd="1" destOrd="0" presId="urn:microsoft.com/office/officeart/2005/8/layout/process4"/>
    <dgm:cxn modelId="{AD77289A-497D-4551-A272-A11FA5B35649}" type="presParOf" srcId="{21A14071-6A12-44EF-971C-3C155958B15E}" destId="{8CA33613-FA5E-4399-9BBB-31C31D4D5EE1}" srcOrd="2" destOrd="0" presId="urn:microsoft.com/office/officeart/2005/8/layout/process4"/>
    <dgm:cxn modelId="{704CF44A-BABA-433F-9837-5F145A81C7AD}" type="presParOf" srcId="{8CA33613-FA5E-4399-9BBB-31C31D4D5EE1}" destId="{8937042F-0675-4A9E-8968-9C13AD3CF6BF}" srcOrd="0" destOrd="0" presId="urn:microsoft.com/office/officeart/2005/8/layout/process4"/>
    <dgm:cxn modelId="{69029057-E3C2-4A0F-8C94-E079C6BD3766}" type="presParOf" srcId="{8CA33613-FA5E-4399-9BBB-31C31D4D5EE1}" destId="{F2244065-234E-49ED-8D85-77E60E85EE84}" srcOrd="1" destOrd="0" presId="urn:microsoft.com/office/officeart/2005/8/layout/process4"/>
  </dgm:cxnLst>
  <dgm:bg/>
  <dgm:whole/>
</dgm:dataModel>
</file>

<file path=ppt/diagrams/data8.xml><?xml version="1.0" encoding="utf-8"?>
<dgm:dataModel xmlns:dgm="http://schemas.openxmlformats.org/drawingml/2006/diagram" xmlns:a="http://schemas.openxmlformats.org/drawingml/2006/main">
  <dgm:ptLst>
    <dgm:pt modelId="{732517FF-101D-4189-B113-CFCA1A8C1C4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EB84BC13-8301-4026-A2F9-D2B45D207D4B}">
      <dgm:prSet phldrT="[Text]" custT="1"/>
      <dgm:spPr/>
      <dgm:t>
        <a:bodyPr/>
        <a:lstStyle/>
        <a:p>
          <a:r>
            <a:rPr lang="en-IN" sz="1600" b="1" dirty="0" smtClean="0"/>
            <a:t>Annual Profit (Step No. 7)</a:t>
          </a:r>
          <a:endParaRPr lang="en-US" sz="1600" b="1" dirty="0"/>
        </a:p>
      </dgm:t>
    </dgm:pt>
    <dgm:pt modelId="{1BE55F00-ABD2-4A29-BF45-ADC37FF76A6D}" type="parTrans" cxnId="{6870E35D-4E30-4108-8C7B-4B0D9689D8E9}">
      <dgm:prSet/>
      <dgm:spPr/>
      <dgm:t>
        <a:bodyPr/>
        <a:lstStyle/>
        <a:p>
          <a:endParaRPr lang="en-US"/>
        </a:p>
      </dgm:t>
    </dgm:pt>
    <dgm:pt modelId="{E458A3B5-E0C5-4B53-AFA2-2603317DD26A}" type="sibTrans" cxnId="{6870E35D-4E30-4108-8C7B-4B0D9689D8E9}">
      <dgm:prSet/>
      <dgm:spPr/>
      <dgm:t>
        <a:bodyPr/>
        <a:lstStyle/>
        <a:p>
          <a:endParaRPr lang="en-US"/>
        </a:p>
      </dgm:t>
    </dgm:pt>
    <dgm:pt modelId="{D38F92DA-869B-45A2-8AE7-DA603373F91C}">
      <dgm:prSet phldrT="[Text]" custT="1"/>
      <dgm:spPr/>
      <dgm:t>
        <a:bodyPr/>
        <a:lstStyle/>
        <a:p>
          <a:r>
            <a:rPr lang="en-IN" sz="1600" b="1" dirty="0" smtClean="0"/>
            <a:t>Policy Amount</a:t>
          </a:r>
          <a:endParaRPr lang="en-US" sz="1600" b="1" dirty="0"/>
        </a:p>
      </dgm:t>
    </dgm:pt>
    <dgm:pt modelId="{A3EFF0DF-1FE8-44C2-8ED5-02C76C2E42E5}" type="parTrans" cxnId="{22D87034-7D59-4A25-9972-5053043665F7}">
      <dgm:prSet/>
      <dgm:spPr/>
      <dgm:t>
        <a:bodyPr/>
        <a:lstStyle/>
        <a:p>
          <a:endParaRPr lang="en-US"/>
        </a:p>
      </dgm:t>
    </dgm:pt>
    <dgm:pt modelId="{37340784-2549-483E-970F-FB4907C6EC7A}" type="sibTrans" cxnId="{22D87034-7D59-4A25-9972-5053043665F7}">
      <dgm:prSet/>
      <dgm:spPr/>
      <dgm:t>
        <a:bodyPr/>
        <a:lstStyle/>
        <a:p>
          <a:endParaRPr lang="en-US"/>
        </a:p>
      </dgm:t>
    </dgm:pt>
    <dgm:pt modelId="{997C6C7C-05B8-490F-AC5A-C8884622F126}" type="pres">
      <dgm:prSet presAssocID="{732517FF-101D-4189-B113-CFCA1A8C1C4F}" presName="compositeShape" presStyleCnt="0">
        <dgm:presLayoutVars>
          <dgm:chMax val="2"/>
          <dgm:dir/>
          <dgm:resizeHandles val="exact"/>
        </dgm:presLayoutVars>
      </dgm:prSet>
      <dgm:spPr/>
      <dgm:t>
        <a:bodyPr/>
        <a:lstStyle/>
        <a:p>
          <a:endParaRPr lang="en-US"/>
        </a:p>
      </dgm:t>
    </dgm:pt>
    <dgm:pt modelId="{F3C5A04B-01EC-4E10-8F2D-A6B7990D46F8}" type="pres">
      <dgm:prSet presAssocID="{732517FF-101D-4189-B113-CFCA1A8C1C4F}" presName="divider" presStyleLbl="fgShp" presStyleIdx="0" presStyleCnt="1"/>
      <dgm:spPr/>
    </dgm:pt>
    <dgm:pt modelId="{523C9B24-DEC3-46B3-ACF9-29A602EE2D90}" type="pres">
      <dgm:prSet presAssocID="{D38F92DA-869B-45A2-8AE7-DA603373F91C}" presName="downArrow" presStyleLbl="node1" presStyleIdx="0" presStyleCnt="2"/>
      <dgm:spPr/>
    </dgm:pt>
    <dgm:pt modelId="{2E277279-DF87-4D82-832D-3F656D01FC66}" type="pres">
      <dgm:prSet presAssocID="{D38F92DA-869B-45A2-8AE7-DA603373F91C}" presName="downArrowText" presStyleLbl="revTx" presStyleIdx="0" presStyleCnt="2" custScaleX="89754" custScaleY="74938" custLinFactX="-24641" custLinFactNeighborX="-100000" custLinFactNeighborY="-15037">
        <dgm:presLayoutVars>
          <dgm:bulletEnabled val="1"/>
        </dgm:presLayoutVars>
      </dgm:prSet>
      <dgm:spPr/>
      <dgm:t>
        <a:bodyPr/>
        <a:lstStyle/>
        <a:p>
          <a:endParaRPr lang="en-US"/>
        </a:p>
      </dgm:t>
    </dgm:pt>
    <dgm:pt modelId="{B1742646-6183-4A16-A758-5CB34123448A}" type="pres">
      <dgm:prSet presAssocID="{EB84BC13-8301-4026-A2F9-D2B45D207D4B}" presName="upArrow" presStyleLbl="node1" presStyleIdx="1" presStyleCnt="2"/>
      <dgm:spPr/>
    </dgm:pt>
    <dgm:pt modelId="{C69BBFCB-23EF-4400-AD95-4F3CA8575FBC}" type="pres">
      <dgm:prSet presAssocID="{EB84BC13-8301-4026-A2F9-D2B45D207D4B}" presName="upArrowText" presStyleLbl="revTx" presStyleIdx="1" presStyleCnt="2" custScaleX="115165" custScaleY="73715" custLinFactX="27305" custLinFactNeighborX="100000" custLinFactNeighborY="-1895">
        <dgm:presLayoutVars>
          <dgm:bulletEnabled val="1"/>
        </dgm:presLayoutVars>
      </dgm:prSet>
      <dgm:spPr/>
      <dgm:t>
        <a:bodyPr/>
        <a:lstStyle/>
        <a:p>
          <a:endParaRPr lang="en-US"/>
        </a:p>
      </dgm:t>
    </dgm:pt>
  </dgm:ptLst>
  <dgm:cxnLst>
    <dgm:cxn modelId="{0F83C40F-4AB9-461E-B1D3-01D91C508A3C}" type="presOf" srcId="{732517FF-101D-4189-B113-CFCA1A8C1C4F}" destId="{997C6C7C-05B8-490F-AC5A-C8884622F126}" srcOrd="0" destOrd="0" presId="urn:microsoft.com/office/officeart/2005/8/layout/arrow3"/>
    <dgm:cxn modelId="{22D87034-7D59-4A25-9972-5053043665F7}" srcId="{732517FF-101D-4189-B113-CFCA1A8C1C4F}" destId="{D38F92DA-869B-45A2-8AE7-DA603373F91C}" srcOrd="0" destOrd="0" parTransId="{A3EFF0DF-1FE8-44C2-8ED5-02C76C2E42E5}" sibTransId="{37340784-2549-483E-970F-FB4907C6EC7A}"/>
    <dgm:cxn modelId="{954B4479-85D7-4895-ACE3-8A889DF0C45F}" type="presOf" srcId="{D38F92DA-869B-45A2-8AE7-DA603373F91C}" destId="{2E277279-DF87-4D82-832D-3F656D01FC66}" srcOrd="0" destOrd="0" presId="urn:microsoft.com/office/officeart/2005/8/layout/arrow3"/>
    <dgm:cxn modelId="{C2E47EB9-79F8-4D98-A1D5-E16A7EFDB820}" type="presOf" srcId="{EB84BC13-8301-4026-A2F9-D2B45D207D4B}" destId="{C69BBFCB-23EF-4400-AD95-4F3CA8575FBC}" srcOrd="0" destOrd="0" presId="urn:microsoft.com/office/officeart/2005/8/layout/arrow3"/>
    <dgm:cxn modelId="{6870E35D-4E30-4108-8C7B-4B0D9689D8E9}" srcId="{732517FF-101D-4189-B113-CFCA1A8C1C4F}" destId="{EB84BC13-8301-4026-A2F9-D2B45D207D4B}" srcOrd="1" destOrd="0" parTransId="{1BE55F00-ABD2-4A29-BF45-ADC37FF76A6D}" sibTransId="{E458A3B5-E0C5-4B53-AFA2-2603317DD26A}"/>
    <dgm:cxn modelId="{BFF177AE-F67C-44B9-912B-C57690611F18}" type="presParOf" srcId="{997C6C7C-05B8-490F-AC5A-C8884622F126}" destId="{F3C5A04B-01EC-4E10-8F2D-A6B7990D46F8}" srcOrd="0" destOrd="0" presId="urn:microsoft.com/office/officeart/2005/8/layout/arrow3"/>
    <dgm:cxn modelId="{247B53FE-8068-4648-B269-38C6B248FB24}" type="presParOf" srcId="{997C6C7C-05B8-490F-AC5A-C8884622F126}" destId="{523C9B24-DEC3-46B3-ACF9-29A602EE2D90}" srcOrd="1" destOrd="0" presId="urn:microsoft.com/office/officeart/2005/8/layout/arrow3"/>
    <dgm:cxn modelId="{2D9A43DD-55A2-4B5B-BE5E-A7EBC6C8D73B}" type="presParOf" srcId="{997C6C7C-05B8-490F-AC5A-C8884622F126}" destId="{2E277279-DF87-4D82-832D-3F656D01FC66}" srcOrd="2" destOrd="0" presId="urn:microsoft.com/office/officeart/2005/8/layout/arrow3"/>
    <dgm:cxn modelId="{AB8A1C83-3D2F-43CF-A1DC-1476D2D4CB4A}" type="presParOf" srcId="{997C6C7C-05B8-490F-AC5A-C8884622F126}" destId="{B1742646-6183-4A16-A758-5CB34123448A}" srcOrd="3" destOrd="0" presId="urn:microsoft.com/office/officeart/2005/8/layout/arrow3"/>
    <dgm:cxn modelId="{F6C066C0-72B5-4585-8A30-F4C876F6DD80}" type="presParOf" srcId="{997C6C7C-05B8-490F-AC5A-C8884622F126}" destId="{C69BBFCB-23EF-4400-AD95-4F3CA8575FBC}" srcOrd="4" destOrd="0" presId="urn:microsoft.com/office/officeart/2005/8/layout/arrow3"/>
  </dgm:cxnLst>
  <dgm:bg/>
  <dgm:whole/>
</dgm:dataModel>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7A581-BC6D-4BE0-A361-62142DDBC0C2}" type="datetimeFigureOut">
              <a:rPr lang="en-US" smtClean="0"/>
              <a:pPr/>
              <a:t>10/21/2021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25825-7550-45F9-8F75-E334C1D5E7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25825-7550-45F9-8F75-E334C1D5E7C1}"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25825-7550-45F9-8F75-E334C1D5E7C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9982972-3C5E-49A1-9ECD-58500019D1DC}" type="datetime1">
              <a:rPr lang="en-US" smtClean="0"/>
              <a:pPr/>
              <a:t>10/21/2021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567A2AF-B1F8-48D8-98ED-B2A7668E42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C24434-9893-46E2-A258-6ECC12EE7917}" type="datetime1">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7A2AF-B1F8-48D8-98ED-B2A7668E428F}"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A450E1-4BD0-454C-A693-D2F538C2511A}" type="datetime1">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7A2AF-B1F8-48D8-98ED-B2A7668E428F}"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17EFDC7-7702-4BDB-98A9-BACAD4CE96EB}" type="datetime1">
              <a:rPr lang="en-US" smtClean="0"/>
              <a:pPr/>
              <a:t>10/21/2021</a:t>
            </a:fld>
            <a:endParaRPr lang="en-US"/>
          </a:p>
        </p:txBody>
      </p:sp>
      <p:sp>
        <p:nvSpPr>
          <p:cNvPr id="9" name="Slide Number Placeholder 8"/>
          <p:cNvSpPr>
            <a:spLocks noGrp="1"/>
          </p:cNvSpPr>
          <p:nvPr>
            <p:ph type="sldNum" sz="quarter" idx="15"/>
          </p:nvPr>
        </p:nvSpPr>
        <p:spPr/>
        <p:txBody>
          <a:bodyPr rtlCol="0"/>
          <a:lstStyle/>
          <a:p>
            <a:fld id="{9567A2AF-B1F8-48D8-98ED-B2A7668E428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936458C-732A-4B28-96A1-A7E90367D362}" type="datetime1">
              <a:rPr lang="en-US" smtClean="0"/>
              <a:pPr/>
              <a:t>10/21/2021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567A2AF-B1F8-48D8-98ED-B2A7668E42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84DA1D-4E0F-471B-A7DF-15E924E13392}" type="datetime1">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7A2AF-B1F8-48D8-98ED-B2A7668E428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8003170-1B89-4346-8767-12211638F554}" type="datetime1">
              <a:rPr lang="en-US" smtClean="0"/>
              <a:pPr/>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7A2AF-B1F8-48D8-98ED-B2A7668E428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9154F0-3EC3-41A1-86AB-831F9AF973FE}" type="datetime1">
              <a:rPr lang="en-US" smtClean="0"/>
              <a:pPr/>
              <a:t>10/21/2021</a:t>
            </a:fld>
            <a:endParaRPr lang="en-US"/>
          </a:p>
        </p:txBody>
      </p:sp>
      <p:sp>
        <p:nvSpPr>
          <p:cNvPr id="7" name="Slide Number Placeholder 6"/>
          <p:cNvSpPr>
            <a:spLocks noGrp="1"/>
          </p:cNvSpPr>
          <p:nvPr>
            <p:ph type="sldNum" sz="quarter" idx="11"/>
          </p:nvPr>
        </p:nvSpPr>
        <p:spPr/>
        <p:txBody>
          <a:bodyPr rtlCol="0"/>
          <a:lstStyle/>
          <a:p>
            <a:fld id="{9567A2AF-B1F8-48D8-98ED-B2A7668E428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3DBAF-E7F7-4E63-B5AD-6C10C4DB9BF3}" type="datetime1">
              <a:rPr lang="en-US" smtClean="0"/>
              <a:pPr/>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7A2AF-B1F8-48D8-98ED-B2A7668E428F}"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7A9B2BF-F890-4C68-A3D1-41C6A2D9A2A1}" type="datetime1">
              <a:rPr lang="en-US" smtClean="0"/>
              <a:pPr/>
              <a:t>10/21/2021</a:t>
            </a:fld>
            <a:endParaRPr lang="en-US"/>
          </a:p>
        </p:txBody>
      </p:sp>
      <p:sp>
        <p:nvSpPr>
          <p:cNvPr id="22" name="Slide Number Placeholder 21"/>
          <p:cNvSpPr>
            <a:spLocks noGrp="1"/>
          </p:cNvSpPr>
          <p:nvPr>
            <p:ph type="sldNum" sz="quarter" idx="15"/>
          </p:nvPr>
        </p:nvSpPr>
        <p:spPr/>
        <p:txBody>
          <a:bodyPr rtlCol="0"/>
          <a:lstStyle/>
          <a:p>
            <a:fld id="{9567A2AF-B1F8-48D8-98ED-B2A7668E428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0A56B2F-5B14-498A-AE36-2CB2514CFD36}" type="datetime1">
              <a:rPr lang="en-US" smtClean="0"/>
              <a:pPr/>
              <a:t>10/21/2021</a:t>
            </a:fld>
            <a:endParaRPr lang="en-US"/>
          </a:p>
        </p:txBody>
      </p:sp>
      <p:sp>
        <p:nvSpPr>
          <p:cNvPr id="18" name="Slide Number Placeholder 17"/>
          <p:cNvSpPr>
            <a:spLocks noGrp="1"/>
          </p:cNvSpPr>
          <p:nvPr>
            <p:ph type="sldNum" sz="quarter" idx="11"/>
          </p:nvPr>
        </p:nvSpPr>
        <p:spPr/>
        <p:txBody>
          <a:bodyPr rtlCol="0"/>
          <a:lstStyle/>
          <a:p>
            <a:fld id="{9567A2AF-B1F8-48D8-98ED-B2A7668E428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BC88447-F23E-4475-A493-CFFDFEF3B157}" type="datetime1">
              <a:rPr lang="en-US" smtClean="0"/>
              <a:pPr/>
              <a:t>10/21/2021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567A2AF-B1F8-48D8-98ED-B2A7668E42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d"/>
  </p:transition>
  <p:timing>
    <p:tnLst>
      <p:par>
        <p:cTn id="1" dur="indefinite" restart="never" nodeType="tmRoot"/>
      </p:par>
    </p:tnLst>
  </p:timing>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irdai.gov.in/ADMINCMS/cms/NormalData_Layout.aspx?page=PageNo264&amp;mid=3.2.10" TargetMode="External"/><Relationship Id="rId2" Type="http://schemas.openxmlformats.org/officeDocument/2006/relationships/hyperlink" Target="https://www.irdai.gov.in/ADMINCMS/cms/NormalData_Layout.aspx?page=PageNo129&amp;mid=3.1.9" TargetMode="External"/><Relationship Id="rId1" Type="http://schemas.openxmlformats.org/officeDocument/2006/relationships/slideLayout" Target="../slideLayouts/slideLayout7.xml"/><Relationship Id="rId5" Type="http://schemas.openxmlformats.org/officeDocument/2006/relationships/hyperlink" Target="B_SUMMARY_OF_INDIAN_GENERAL_INSURANCE_SECTOR.xls" TargetMode="External"/><Relationship Id="rId4" Type="http://schemas.openxmlformats.org/officeDocument/2006/relationships/hyperlink" Target="A_SUMMARY_OF_INDIAN_LIFE_INSURANCE_SECTOR%20(1).xls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7A2AF-B1F8-48D8-98ED-B2A7668E428F}" type="slidenum">
              <a:rPr lang="en-US" smtClean="0"/>
              <a:pPr/>
              <a:t>1</a:t>
            </a:fld>
            <a:endParaRPr lang="en-US"/>
          </a:p>
        </p:txBody>
      </p:sp>
      <p:pic>
        <p:nvPicPr>
          <p:cNvPr id="1026" name="Picture 2"/>
          <p:cNvPicPr>
            <a:picLocks noChangeAspect="1" noChangeArrowheads="1"/>
          </p:cNvPicPr>
          <p:nvPr/>
        </p:nvPicPr>
        <p:blipFill>
          <a:blip r:embed="rId2"/>
          <a:srcRect/>
          <a:stretch>
            <a:fillRect/>
          </a:stretch>
        </p:blipFill>
        <p:spPr bwMode="auto">
          <a:xfrm>
            <a:off x="1371600" y="685800"/>
            <a:ext cx="6705600" cy="1242060"/>
          </a:xfrm>
          <a:prstGeom prst="rect">
            <a:avLst/>
          </a:prstGeom>
          <a:noFill/>
          <a:ln w="9525">
            <a:noFill/>
            <a:miter lim="800000"/>
            <a:headEnd/>
            <a:tailEnd/>
          </a:ln>
          <a:effectLst/>
        </p:spPr>
      </p:pic>
      <p:sp>
        <p:nvSpPr>
          <p:cNvPr id="7" name="TextBox 6"/>
          <p:cNvSpPr txBox="1"/>
          <p:nvPr/>
        </p:nvSpPr>
        <p:spPr>
          <a:xfrm>
            <a:off x="1752600" y="2209800"/>
            <a:ext cx="6096000" cy="400110"/>
          </a:xfrm>
          <a:prstGeom prst="rect">
            <a:avLst/>
          </a:prstGeom>
          <a:noFill/>
        </p:spPr>
        <p:txBody>
          <a:bodyPr wrap="square" rtlCol="0">
            <a:spAutoFit/>
          </a:bodyPr>
          <a:lstStyle/>
          <a:p>
            <a:r>
              <a:rPr lang="en-US" sz="2000" b="1" spc="600" dirty="0" smtClean="0">
                <a:ln>
                  <a:solidFill>
                    <a:srgbClr val="FF0000"/>
                  </a:solidFill>
                </a:ln>
                <a:solidFill>
                  <a:schemeClr val="tx1">
                    <a:lumMod val="95000"/>
                    <a:lumOff val="5000"/>
                  </a:schemeClr>
                </a:solidFill>
                <a:effectLst>
                  <a:reflection blurRad="6350" stA="55000" endA="300" endPos="45500" dir="5400000" sy="-100000" algn="bl" rotWithShape="0"/>
                </a:effectLst>
                <a:latin typeface="Bell MT" pitchFamily="18" charset="0"/>
              </a:rPr>
              <a:t>ADVANCED ACCOUNTANCY - I</a:t>
            </a:r>
            <a:endParaRPr lang="en-US" sz="2000" spc="600" dirty="0">
              <a:solidFill>
                <a:schemeClr val="tx1">
                  <a:lumMod val="95000"/>
                  <a:lumOff val="5000"/>
                </a:schemeClr>
              </a:solidFill>
            </a:endParaRPr>
          </a:p>
        </p:txBody>
      </p:sp>
      <p:sp>
        <p:nvSpPr>
          <p:cNvPr id="9" name="TextBox 8"/>
          <p:cNvSpPr txBox="1"/>
          <p:nvPr/>
        </p:nvSpPr>
        <p:spPr>
          <a:xfrm>
            <a:off x="1752600" y="3048000"/>
            <a:ext cx="5334000" cy="369332"/>
          </a:xfrm>
          <a:prstGeom prst="rect">
            <a:avLst/>
          </a:prstGeom>
          <a:noFill/>
        </p:spPr>
        <p:txBody>
          <a:bodyPr wrap="square" rtlCol="0">
            <a:spAutoFit/>
          </a:bodyPr>
          <a:lstStyle/>
          <a:p>
            <a:pPr algn="ctr"/>
            <a:r>
              <a:rPr lang="en-IN" b="1" dirty="0" smtClean="0"/>
              <a:t>B. Com III – </a:t>
            </a:r>
            <a:r>
              <a:rPr lang="en-IN" b="1" dirty="0" err="1" smtClean="0"/>
              <a:t>Sem</a:t>
            </a:r>
            <a:r>
              <a:rPr lang="en-IN" b="1" dirty="0" smtClean="0"/>
              <a:t> - V</a:t>
            </a:r>
            <a:endParaRPr lang="en-US" b="1" dirty="0"/>
          </a:p>
        </p:txBody>
      </p:sp>
      <p:sp>
        <p:nvSpPr>
          <p:cNvPr id="10" name="TextBox 9"/>
          <p:cNvSpPr txBox="1"/>
          <p:nvPr/>
        </p:nvSpPr>
        <p:spPr>
          <a:xfrm>
            <a:off x="2286000" y="4114800"/>
            <a:ext cx="3429000" cy="369332"/>
          </a:xfrm>
          <a:prstGeom prst="rect">
            <a:avLst/>
          </a:prstGeom>
          <a:noFill/>
        </p:spPr>
        <p:txBody>
          <a:bodyPr wrap="square" rtlCol="0">
            <a:spAutoFit/>
          </a:bodyPr>
          <a:lstStyle/>
          <a:p>
            <a:r>
              <a:rPr lang="en-IN" dirty="0" smtClean="0"/>
              <a:t>By CA. Sunil </a:t>
            </a:r>
            <a:r>
              <a:rPr lang="en-IN" smtClean="0"/>
              <a:t>G Ingale</a:t>
            </a:r>
            <a:endParaRPr lang="en-US"/>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752600"/>
            <a:ext cx="8915400" cy="2585323"/>
          </a:xfrm>
          <a:prstGeom prst="rect">
            <a:avLst/>
          </a:prstGeom>
          <a:noFill/>
        </p:spPr>
        <p:txBody>
          <a:bodyPr wrap="square" rtlCol="0">
            <a:spAutoFit/>
          </a:bodyPr>
          <a:lstStyle/>
          <a:p>
            <a:r>
              <a:rPr lang="en-US" sz="5400" b="1" dirty="0" smtClean="0">
                <a:solidFill>
                  <a:srgbClr val="002060"/>
                </a:solidFill>
                <a:latin typeface="Baskerville Old Face" pitchFamily="18" charset="0"/>
              </a:rPr>
              <a:t>1 :	Claim for Loss of Stock</a:t>
            </a:r>
          </a:p>
          <a:p>
            <a:r>
              <a:rPr lang="en-US" sz="5400" b="1" dirty="0" smtClean="0">
                <a:solidFill>
                  <a:srgbClr val="002060"/>
                </a:solidFill>
                <a:latin typeface="Baskerville Old Face" pitchFamily="18" charset="0"/>
              </a:rPr>
              <a:t>2 :	Claim for Loss of  Profit Policy</a:t>
            </a:r>
            <a:endParaRPr lang="en-US" sz="5400" b="1" dirty="0">
              <a:solidFill>
                <a:srgbClr val="002060"/>
              </a:solidFill>
              <a:latin typeface="Baskerville Old Face" pitchFamily="18" charset="0"/>
            </a:endParaRPr>
          </a:p>
        </p:txBody>
      </p:sp>
      <p:sp>
        <p:nvSpPr>
          <p:cNvPr id="3" name="Slide Number Placeholder 2"/>
          <p:cNvSpPr>
            <a:spLocks noGrp="1"/>
          </p:cNvSpPr>
          <p:nvPr>
            <p:ph type="sldNum" sz="quarter" idx="12"/>
          </p:nvPr>
        </p:nvSpPr>
        <p:spPr/>
        <p:txBody>
          <a:bodyPr/>
          <a:lstStyle/>
          <a:p>
            <a:fld id="{9567A2AF-B1F8-48D8-98ED-B2A7668E428F}" type="slidenum">
              <a:rPr lang="en-US" smtClean="0"/>
              <a:pPr/>
              <a:t>10</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43000"/>
            <a:ext cx="8686800" cy="4154984"/>
          </a:xfrm>
          <a:prstGeom prst="rect">
            <a:avLst/>
          </a:prstGeom>
          <a:noFill/>
        </p:spPr>
        <p:txBody>
          <a:bodyPr wrap="square" rtlCol="0">
            <a:spAutoFit/>
          </a:bodyPr>
          <a:lstStyle/>
          <a:p>
            <a:r>
              <a:rPr lang="en-US" sz="8000" b="1" dirty="0">
                <a:solidFill>
                  <a:srgbClr val="002060"/>
                </a:solidFill>
                <a:latin typeface="Baskerville Old Face" pitchFamily="18" charset="0"/>
              </a:rPr>
              <a:t>	</a:t>
            </a:r>
            <a:r>
              <a:rPr lang="en-US" sz="8800" b="1" dirty="0">
                <a:solidFill>
                  <a:srgbClr val="002060"/>
                </a:solidFill>
                <a:effectLst>
                  <a:reflection blurRad="6350" stA="55000" endA="300" endPos="45500" dir="5400000" sy="-100000" algn="bl" rotWithShape="0"/>
                </a:effectLst>
                <a:latin typeface="Baskerville Old Face" pitchFamily="18" charset="0"/>
                <a:cs typeface="AngsanaUPC" pitchFamily="18" charset="-34"/>
              </a:rPr>
              <a:t> </a:t>
            </a:r>
            <a:r>
              <a:rPr lang="en-US" sz="8800" b="1" dirty="0" smtClean="0">
                <a:solidFill>
                  <a:srgbClr val="002060"/>
                </a:solidFill>
                <a:effectLst>
                  <a:reflection blurRad="6350" stA="55000" endA="300" endPos="45500" dir="5400000" sy="-100000" algn="bl" rotWithShape="0"/>
                </a:effectLst>
                <a:latin typeface="Baskerville Old Face" pitchFamily="18" charset="0"/>
                <a:cs typeface="AngsanaUPC" pitchFamily="18" charset="-34"/>
              </a:rPr>
              <a:t>  </a:t>
            </a:r>
            <a:r>
              <a:rPr lang="en-US" sz="8800" b="1" dirty="0" smtClean="0">
                <a:solidFill>
                  <a:srgbClr val="0070C0"/>
                </a:solidFill>
                <a:effectLst>
                  <a:reflection blurRad="6350" stA="55000" endA="300" endPos="45500" dir="5400000" sy="-100000" algn="bl" rotWithShape="0"/>
                </a:effectLst>
                <a:latin typeface="Baskerville Old Face" pitchFamily="18" charset="0"/>
                <a:cs typeface="AngsanaUPC" pitchFamily="18" charset="-34"/>
              </a:rPr>
              <a:t>Insurance of </a:t>
            </a:r>
          </a:p>
          <a:p>
            <a:r>
              <a:rPr lang="en-US" sz="8800" b="1" dirty="0" smtClean="0">
                <a:solidFill>
                  <a:srgbClr val="0070C0"/>
                </a:solidFill>
                <a:effectLst>
                  <a:reflection blurRad="6350" stA="55000" endA="300" endPos="45500" dir="5400000" sy="-100000" algn="bl" rotWithShape="0"/>
                </a:effectLst>
                <a:latin typeface="Baskerville Old Face" pitchFamily="18" charset="0"/>
                <a:cs typeface="AngsanaUPC" pitchFamily="18" charset="-34"/>
              </a:rPr>
              <a:t>	 Sock-Claim for</a:t>
            </a:r>
          </a:p>
          <a:p>
            <a:r>
              <a:rPr lang="en-US" sz="8800" b="1" dirty="0" smtClean="0">
                <a:solidFill>
                  <a:srgbClr val="0070C0"/>
                </a:solidFill>
                <a:effectLst>
                  <a:reflection blurRad="6350" stA="55000" endA="300" endPos="45500" dir="5400000" sy="-100000" algn="bl" rotWithShape="0"/>
                </a:effectLst>
                <a:latin typeface="Baskerville Old Face" pitchFamily="18" charset="0"/>
                <a:cs typeface="AngsanaUPC" pitchFamily="18" charset="-34"/>
              </a:rPr>
              <a:t> 	   Loss of Stock</a:t>
            </a:r>
            <a:endParaRPr lang="en-US" sz="8800" dirty="0">
              <a:solidFill>
                <a:srgbClr val="0070C0"/>
              </a:solidFill>
              <a:effectLst>
                <a:reflection blurRad="6350" stA="55000" endA="300" endPos="45500" dir="5400000" sy="-100000" algn="bl" rotWithShape="0"/>
              </a:effectLst>
              <a:latin typeface="Baskerville Old Face" pitchFamily="18" charset="0"/>
              <a:cs typeface="AngsanaUPC" pitchFamily="18" charset="-34"/>
            </a:endParaRPr>
          </a:p>
        </p:txBody>
      </p:sp>
      <p:sp>
        <p:nvSpPr>
          <p:cNvPr id="7" name="TextBox 6"/>
          <p:cNvSpPr txBox="1"/>
          <p:nvPr/>
        </p:nvSpPr>
        <p:spPr>
          <a:xfrm>
            <a:off x="4038600" y="0"/>
            <a:ext cx="1219200" cy="1569660"/>
          </a:xfrm>
          <a:prstGeom prst="rect">
            <a:avLst/>
          </a:prstGeom>
          <a:noFill/>
        </p:spPr>
        <p:txBody>
          <a:bodyPr wrap="square" rtlCol="0">
            <a:spAutoFit/>
          </a:bodyPr>
          <a:lstStyle/>
          <a:p>
            <a:r>
              <a:rPr lang="en-US" sz="9600" b="1" dirty="0" smtClean="0">
                <a:solidFill>
                  <a:srgbClr val="FF0000"/>
                </a:solidFill>
                <a:effectLst>
                  <a:reflection blurRad="6350" stA="55000" endA="300" endPos="45500" dir="5400000" sy="-100000" algn="bl" rotWithShape="0"/>
                </a:effectLst>
                <a:latin typeface="Cambria" pitchFamily="18" charset="0"/>
              </a:rPr>
              <a:t>1</a:t>
            </a:r>
            <a:endParaRPr lang="en-US" sz="9600" b="1" dirty="0">
              <a:solidFill>
                <a:srgbClr val="FF0000"/>
              </a:solidFill>
              <a:effectLst>
                <a:reflection blurRad="6350" stA="55000" endA="300" endPos="45500" dir="5400000" sy="-100000" algn="bl" rotWithShape="0"/>
              </a:effectLst>
              <a:latin typeface="Cambria" pitchFamily="18" charset="0"/>
            </a:endParaRPr>
          </a:p>
        </p:txBody>
      </p:sp>
      <p:sp>
        <p:nvSpPr>
          <p:cNvPr id="4" name="Slide Number Placeholder 3"/>
          <p:cNvSpPr>
            <a:spLocks noGrp="1"/>
          </p:cNvSpPr>
          <p:nvPr>
            <p:ph type="sldNum" sz="quarter" idx="12"/>
          </p:nvPr>
        </p:nvSpPr>
        <p:spPr/>
        <p:txBody>
          <a:bodyPr/>
          <a:lstStyle/>
          <a:p>
            <a:fld id="{9567A2AF-B1F8-48D8-98ED-B2A7668E428F}"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Claim process</a:t>
            </a:r>
            <a:endParaRPr lang="en-US" dirty="0"/>
          </a:p>
        </p:txBody>
      </p:sp>
      <p:graphicFrame>
        <p:nvGraphicFramePr>
          <p:cNvPr id="7" name="Content Placeholder 6"/>
          <p:cNvGraphicFramePr>
            <a:graphicFrameLocks noGrp="1"/>
          </p:cNvGraphicFramePr>
          <p:nvPr>
            <p:ph sz="quarter" idx="1"/>
          </p:nvPr>
        </p:nvGraphicFramePr>
        <p:xfrm>
          <a:off x="457200" y="1600200"/>
          <a:ext cx="79248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5"/>
          </p:nvPr>
        </p:nvSpPr>
        <p:spPr/>
        <p:txBody>
          <a:bodyPr/>
          <a:lstStyle/>
          <a:p>
            <a:fld id="{9567A2AF-B1F8-48D8-98ED-B2A7668E428F}" type="slidenum">
              <a:rPr lang="en-US" smtClean="0"/>
              <a:pPr/>
              <a:t>12</a:t>
            </a:fld>
            <a:endParaRPr lang="en-US"/>
          </a:p>
        </p:txBody>
      </p:sp>
      <p:sp>
        <p:nvSpPr>
          <p:cNvPr id="2" name="Footer Placeholder 1"/>
          <p:cNvSpPr>
            <a:spLocks noGrp="1"/>
          </p:cNvSpPr>
          <p:nvPr>
            <p:ph type="ftr" sz="quarter" idx="16"/>
          </p:nvPr>
        </p:nvSpPr>
        <p:spPr/>
        <p:txBody>
          <a:bodyPr/>
          <a:lstStyle/>
          <a:p>
            <a:endParaRPr lang="en-US"/>
          </a:p>
        </p:txBody>
      </p:sp>
      <p:sp>
        <p:nvSpPr>
          <p:cNvPr id="8" name="Oval 7"/>
          <p:cNvSpPr/>
          <p:nvPr/>
        </p:nvSpPr>
        <p:spPr>
          <a:xfrm>
            <a:off x="7315200" y="3276600"/>
            <a:ext cx="11430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Value of Stock????</a:t>
            </a:r>
            <a:endParaRPr lang="en-US" dirty="0"/>
          </a:p>
        </p:txBody>
      </p:sp>
      <p:sp>
        <p:nvSpPr>
          <p:cNvPr id="10" name="Right Arrow 9"/>
          <p:cNvSpPr/>
          <p:nvPr/>
        </p:nvSpPr>
        <p:spPr>
          <a:xfrm>
            <a:off x="6705600" y="3505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solutions</a:t>
            </a:r>
            <a:endParaRPr lang="en-US" dirty="0"/>
          </a:p>
        </p:txBody>
      </p:sp>
      <p:graphicFrame>
        <p:nvGraphicFramePr>
          <p:cNvPr id="7" name="Content Placeholder 6"/>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9567A2AF-B1F8-48D8-98ED-B2A7668E428F}" type="slidenum">
              <a:rPr lang="en-US" smtClean="0"/>
              <a:pPr/>
              <a:t>13</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7467600" cy="1661993"/>
          </a:xfrm>
          <a:prstGeom prst="rect">
            <a:avLst/>
          </a:prstGeom>
          <a:noFill/>
        </p:spPr>
        <p:txBody>
          <a:bodyPr wrap="square" rtlCol="0">
            <a:spAutoFit/>
          </a:bodyPr>
          <a:lstStyle/>
          <a:p>
            <a:r>
              <a:rPr lang="en-US" sz="5400" b="1" dirty="0" smtClean="0">
                <a:solidFill>
                  <a:srgbClr val="FF3300"/>
                </a:solidFill>
                <a:latin typeface="AngsanaUPC" pitchFamily="18" charset="-34"/>
                <a:cs typeface="AngsanaUPC" pitchFamily="18" charset="-34"/>
              </a:rPr>
              <a:t>Important </a:t>
            </a:r>
            <a:r>
              <a:rPr lang="en-US" sz="4800" b="1" dirty="0" smtClean="0">
                <a:solidFill>
                  <a:srgbClr val="FF3300"/>
                </a:solidFill>
                <a:latin typeface="AngsanaUPC" pitchFamily="18" charset="-34"/>
                <a:cs typeface="AngsanaUPC" pitchFamily="18" charset="-34"/>
              </a:rPr>
              <a:t>Points / Concepts – Loss of Stock</a:t>
            </a:r>
            <a:endParaRPr lang="en-US" sz="9600" b="1" dirty="0">
              <a:solidFill>
                <a:srgbClr val="FF3300"/>
              </a:solidFill>
              <a:latin typeface="AngsanaUPC" pitchFamily="18" charset="-34"/>
              <a:cs typeface="AngsanaUPC" pitchFamily="18" charset="-34"/>
            </a:endParaRPr>
          </a:p>
        </p:txBody>
      </p:sp>
      <p:sp>
        <p:nvSpPr>
          <p:cNvPr id="5" name="TextBox 4"/>
          <p:cNvSpPr txBox="1"/>
          <p:nvPr/>
        </p:nvSpPr>
        <p:spPr>
          <a:xfrm>
            <a:off x="381000" y="1905000"/>
            <a:ext cx="7696200" cy="4401205"/>
          </a:xfrm>
          <a:prstGeom prst="rect">
            <a:avLst/>
          </a:prstGeom>
          <a:noFill/>
        </p:spPr>
        <p:txBody>
          <a:bodyPr wrap="square" rtlCol="0">
            <a:spAutoFit/>
          </a:bodyPr>
          <a:lstStyle/>
          <a:p>
            <a:pPr>
              <a:buFont typeface="Wingdings" pitchFamily="2" charset="2"/>
              <a:buChar char="q"/>
            </a:pPr>
            <a:r>
              <a:rPr lang="en-US" sz="4000" b="1" dirty="0">
                <a:solidFill>
                  <a:srgbClr val="000099"/>
                </a:solidFill>
                <a:latin typeface="Bell MT" pitchFamily="18" charset="0"/>
              </a:rPr>
              <a:t> </a:t>
            </a:r>
            <a:r>
              <a:rPr lang="en-US" sz="2400" b="1" dirty="0" smtClean="0">
                <a:solidFill>
                  <a:srgbClr val="000099"/>
                </a:solidFill>
                <a:latin typeface="Bell MT" pitchFamily="18" charset="0"/>
              </a:rPr>
              <a:t>Contract of Indemnity **</a:t>
            </a:r>
          </a:p>
          <a:p>
            <a:pPr>
              <a:buFont typeface="Wingdings" pitchFamily="2" charset="2"/>
              <a:buChar char="q"/>
            </a:pPr>
            <a:r>
              <a:rPr lang="en-US" sz="2400" b="1" dirty="0" smtClean="0">
                <a:solidFill>
                  <a:srgbClr val="000099"/>
                </a:solidFill>
                <a:latin typeface="Bell MT" pitchFamily="18" charset="0"/>
              </a:rPr>
              <a:t>   Policy Amount:- Maximum loss amt by Insurance Company</a:t>
            </a:r>
          </a:p>
          <a:p>
            <a:pPr>
              <a:buFont typeface="Wingdings" pitchFamily="2" charset="2"/>
              <a:buChar char="q"/>
            </a:pPr>
            <a:r>
              <a:rPr lang="en-US" sz="2400" b="1" dirty="0" smtClean="0">
                <a:solidFill>
                  <a:srgbClr val="000099"/>
                </a:solidFill>
                <a:latin typeface="Bell MT" pitchFamily="18" charset="0"/>
              </a:rPr>
              <a:t>   Percentage of Gross Profit</a:t>
            </a:r>
          </a:p>
          <a:p>
            <a:pPr>
              <a:buFont typeface="Wingdings" pitchFamily="2" charset="2"/>
              <a:buChar char="q"/>
            </a:pPr>
            <a:r>
              <a:rPr lang="en-US" sz="2400" b="1" dirty="0">
                <a:solidFill>
                  <a:srgbClr val="000099"/>
                </a:solidFill>
                <a:latin typeface="Bell MT" pitchFamily="18" charset="0"/>
              </a:rPr>
              <a:t> </a:t>
            </a:r>
            <a:r>
              <a:rPr lang="en-US" sz="2400" b="1" dirty="0" smtClean="0">
                <a:solidFill>
                  <a:srgbClr val="000099"/>
                </a:solidFill>
                <a:latin typeface="Bell MT" pitchFamily="18" charset="0"/>
              </a:rPr>
              <a:t> Valuation of Stock</a:t>
            </a:r>
          </a:p>
          <a:p>
            <a:pPr>
              <a:buFont typeface="Wingdings" pitchFamily="2" charset="2"/>
              <a:buChar char="q"/>
            </a:pPr>
            <a:r>
              <a:rPr lang="en-US" sz="2400" b="1" dirty="0">
                <a:solidFill>
                  <a:srgbClr val="000099"/>
                </a:solidFill>
                <a:latin typeface="Bell MT" pitchFamily="18" charset="0"/>
              </a:rPr>
              <a:t> </a:t>
            </a:r>
            <a:r>
              <a:rPr lang="en-US" sz="2400" b="1" dirty="0" smtClean="0">
                <a:solidFill>
                  <a:srgbClr val="000099"/>
                </a:solidFill>
                <a:latin typeface="Bell MT" pitchFamily="18" charset="0"/>
              </a:rPr>
              <a:t> Adjustments </a:t>
            </a:r>
          </a:p>
          <a:p>
            <a:pPr>
              <a:buFont typeface="Wingdings" pitchFamily="2" charset="2"/>
              <a:buChar char="q"/>
            </a:pPr>
            <a:r>
              <a:rPr lang="en-US" sz="2400" b="1" dirty="0" smtClean="0">
                <a:solidFill>
                  <a:srgbClr val="000099"/>
                </a:solidFill>
                <a:latin typeface="Bell MT" pitchFamily="18" charset="0"/>
              </a:rPr>
              <a:t>  Goods of irregular line</a:t>
            </a:r>
          </a:p>
          <a:p>
            <a:pPr>
              <a:buFont typeface="Wingdings" pitchFamily="2" charset="2"/>
              <a:buChar char="q"/>
            </a:pPr>
            <a:r>
              <a:rPr lang="en-US" sz="2400" b="1" dirty="0">
                <a:solidFill>
                  <a:srgbClr val="000099"/>
                </a:solidFill>
                <a:latin typeface="Bell MT" pitchFamily="18" charset="0"/>
              </a:rPr>
              <a:t> </a:t>
            </a:r>
            <a:r>
              <a:rPr lang="en-US" sz="2400" b="1" dirty="0" smtClean="0">
                <a:solidFill>
                  <a:srgbClr val="000099"/>
                </a:solidFill>
                <a:latin typeface="Bell MT" pitchFamily="18" charset="0"/>
              </a:rPr>
              <a:t> Stock Salvaged</a:t>
            </a:r>
          </a:p>
          <a:p>
            <a:pPr>
              <a:buFont typeface="Wingdings" pitchFamily="2" charset="2"/>
              <a:buChar char="q"/>
            </a:pPr>
            <a:r>
              <a:rPr lang="en-US" sz="2400" b="1" dirty="0" smtClean="0">
                <a:solidFill>
                  <a:srgbClr val="000099"/>
                </a:solidFill>
                <a:latin typeface="Bell MT" pitchFamily="18" charset="0"/>
              </a:rPr>
              <a:t>   Under-insurance</a:t>
            </a:r>
          </a:p>
          <a:p>
            <a:pPr>
              <a:buFont typeface="Wingdings" pitchFamily="2" charset="2"/>
              <a:buChar char="q"/>
            </a:pPr>
            <a:r>
              <a:rPr lang="en-US" sz="2400" b="1" dirty="0">
                <a:solidFill>
                  <a:srgbClr val="000099"/>
                </a:solidFill>
                <a:latin typeface="Bell MT" pitchFamily="18" charset="0"/>
              </a:rPr>
              <a:t> </a:t>
            </a:r>
            <a:r>
              <a:rPr lang="en-US" sz="2400" b="1" dirty="0" smtClean="0">
                <a:solidFill>
                  <a:srgbClr val="000099"/>
                </a:solidFill>
                <a:latin typeface="Bell MT" pitchFamily="18" charset="0"/>
              </a:rPr>
              <a:t> Average Clause</a:t>
            </a:r>
          </a:p>
          <a:p>
            <a:pPr>
              <a:buFont typeface="Wingdings" pitchFamily="2" charset="2"/>
              <a:buChar char="q"/>
            </a:pPr>
            <a:r>
              <a:rPr lang="en-US" sz="2400" b="1" dirty="0" smtClean="0">
                <a:solidFill>
                  <a:srgbClr val="000099"/>
                </a:solidFill>
                <a:latin typeface="Bell MT" pitchFamily="18" charset="0"/>
              </a:rPr>
              <a:t>  Damaged Goods / Shop Soiled Goods</a:t>
            </a:r>
            <a:endParaRPr lang="en-US" sz="2400" b="1" dirty="0">
              <a:solidFill>
                <a:srgbClr val="000099"/>
              </a:solidFill>
              <a:latin typeface="Bell MT" pitchFamily="18" charset="0"/>
            </a:endParaRPr>
          </a:p>
        </p:txBody>
      </p:sp>
      <p:sp>
        <p:nvSpPr>
          <p:cNvPr id="4" name="Slide Number Placeholder 3"/>
          <p:cNvSpPr>
            <a:spLocks noGrp="1"/>
          </p:cNvSpPr>
          <p:nvPr>
            <p:ph type="sldNum" sz="quarter" idx="12"/>
          </p:nvPr>
        </p:nvSpPr>
        <p:spPr/>
        <p:txBody>
          <a:bodyPr/>
          <a:lstStyle/>
          <a:p>
            <a:fld id="{9567A2AF-B1F8-48D8-98ED-B2A7668E428F}" type="slidenum">
              <a:rPr lang="en-US" smtClean="0"/>
              <a:pPr/>
              <a:t>14</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400" y="653845"/>
            <a:ext cx="8449749" cy="769441"/>
          </a:xfrm>
          <a:prstGeom prst="rect">
            <a:avLst/>
          </a:prstGeom>
          <a:noFill/>
        </p:spPr>
        <p:txBody>
          <a:bodyPr wrap="none" rtlCol="0">
            <a:spAutoFit/>
          </a:bodyPr>
          <a:lstStyle/>
          <a:p>
            <a:r>
              <a:rPr lang="en-US" sz="4400" b="1" dirty="0" smtClean="0">
                <a:solidFill>
                  <a:srgbClr val="FF0000"/>
                </a:solidFill>
              </a:rPr>
              <a:t>Percentage of Gross Profit   </a:t>
            </a:r>
            <a:endParaRPr lang="en-US" sz="4400" b="1" dirty="0">
              <a:solidFill>
                <a:srgbClr val="FF0000"/>
              </a:solidFill>
            </a:endParaRPr>
          </a:p>
        </p:txBody>
      </p:sp>
      <p:sp>
        <p:nvSpPr>
          <p:cNvPr id="23" name="TextBox 22"/>
          <p:cNvSpPr txBox="1"/>
          <p:nvPr/>
        </p:nvSpPr>
        <p:spPr>
          <a:xfrm>
            <a:off x="0" y="2133600"/>
            <a:ext cx="8821646" cy="3785652"/>
          </a:xfrm>
          <a:prstGeom prst="rect">
            <a:avLst/>
          </a:prstGeom>
          <a:noFill/>
        </p:spPr>
        <p:txBody>
          <a:bodyPr wrap="none" rtlCol="0">
            <a:spAutoFit/>
          </a:bodyPr>
          <a:lstStyle/>
          <a:p>
            <a:pPr>
              <a:buFont typeface="Wingdings" pitchFamily="2" charset="2"/>
              <a:buChar char="Ø"/>
            </a:pPr>
            <a:r>
              <a:rPr lang="en-US" sz="4000" dirty="0" smtClean="0"/>
              <a:t> Normal Gross Profit Ratio should </a:t>
            </a:r>
          </a:p>
          <a:p>
            <a:r>
              <a:rPr lang="en-US" sz="4000" dirty="0" smtClean="0"/>
              <a:t>    be considered</a:t>
            </a:r>
          </a:p>
          <a:p>
            <a:pPr>
              <a:buFont typeface="Wingdings" pitchFamily="2" charset="2"/>
              <a:buChar char="Ø"/>
            </a:pPr>
            <a:r>
              <a:rPr lang="en-US" sz="4000" dirty="0" smtClean="0"/>
              <a:t>Average Percentage is to be taken</a:t>
            </a:r>
          </a:p>
          <a:p>
            <a:pPr>
              <a:buFont typeface="Wingdings" pitchFamily="2" charset="2"/>
              <a:buChar char="Ø"/>
            </a:pPr>
            <a:r>
              <a:rPr lang="en-US" sz="4000" dirty="0" smtClean="0"/>
              <a:t>Increasing / Decreasing Trend</a:t>
            </a:r>
          </a:p>
          <a:p>
            <a:pPr>
              <a:buFont typeface="Wingdings" pitchFamily="2" charset="2"/>
              <a:buChar char="Ø"/>
            </a:pPr>
            <a:r>
              <a:rPr lang="en-US" sz="4000" dirty="0" smtClean="0"/>
              <a:t>It is not hard and fast rule</a:t>
            </a:r>
          </a:p>
          <a:p>
            <a:pPr>
              <a:buFont typeface="Wingdings" pitchFamily="2" charset="2"/>
              <a:buChar char="Ø"/>
            </a:pPr>
            <a:r>
              <a:rPr lang="en-US" sz="4000" dirty="0" smtClean="0"/>
              <a:t>GP Ratio = GP/Sales*100</a:t>
            </a:r>
            <a:endParaRPr lang="en-US" sz="4000" dirty="0"/>
          </a:p>
        </p:txBody>
      </p:sp>
      <p:sp>
        <p:nvSpPr>
          <p:cNvPr id="4" name="Slide Number Placeholder 3"/>
          <p:cNvSpPr>
            <a:spLocks noGrp="1"/>
          </p:cNvSpPr>
          <p:nvPr>
            <p:ph type="sldNum" sz="quarter" idx="12"/>
          </p:nvPr>
        </p:nvSpPr>
        <p:spPr/>
        <p:txBody>
          <a:bodyPr/>
          <a:lstStyle/>
          <a:p>
            <a:fld id="{9567A2AF-B1F8-48D8-98ED-B2A7668E428F}"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3549" y="727588"/>
            <a:ext cx="5256567" cy="707886"/>
          </a:xfrm>
          <a:prstGeom prst="rect">
            <a:avLst/>
          </a:prstGeom>
          <a:noFill/>
        </p:spPr>
        <p:txBody>
          <a:bodyPr wrap="none" rtlCol="0">
            <a:spAutoFit/>
          </a:bodyPr>
          <a:lstStyle/>
          <a:p>
            <a:r>
              <a:rPr lang="en-US" sz="4000" b="1" dirty="0" smtClean="0">
                <a:solidFill>
                  <a:srgbClr val="FF0000"/>
                </a:solidFill>
              </a:rPr>
              <a:t>Valuation of  Stock</a:t>
            </a:r>
            <a:endParaRPr lang="en-US" sz="4000" b="1" dirty="0">
              <a:solidFill>
                <a:srgbClr val="FF0000"/>
              </a:solidFill>
            </a:endParaRPr>
          </a:p>
        </p:txBody>
      </p:sp>
      <p:sp>
        <p:nvSpPr>
          <p:cNvPr id="7" name="TextBox 6"/>
          <p:cNvSpPr txBox="1"/>
          <p:nvPr/>
        </p:nvSpPr>
        <p:spPr>
          <a:xfrm>
            <a:off x="0" y="1905000"/>
            <a:ext cx="8686800" cy="3539430"/>
          </a:xfrm>
          <a:prstGeom prst="rect">
            <a:avLst/>
          </a:prstGeom>
          <a:noFill/>
        </p:spPr>
        <p:txBody>
          <a:bodyPr wrap="square" rtlCol="0">
            <a:spAutoFit/>
          </a:bodyPr>
          <a:lstStyle/>
          <a:p>
            <a:pPr>
              <a:buFont typeface="Wingdings" pitchFamily="2" charset="2"/>
              <a:buChar char="Ø"/>
            </a:pPr>
            <a:r>
              <a:rPr lang="en-US" sz="3200" dirty="0" smtClean="0"/>
              <a:t>If the stock figures given in the problem   </a:t>
            </a:r>
          </a:p>
          <a:p>
            <a:r>
              <a:rPr lang="en-US" sz="3200" dirty="0" smtClean="0"/>
              <a:t>  are not at cost price and Below  or Above </a:t>
            </a:r>
          </a:p>
          <a:p>
            <a:r>
              <a:rPr lang="en-US" sz="3200" dirty="0" smtClean="0"/>
              <a:t>  cost , it necessary to convert them to cost</a:t>
            </a:r>
          </a:p>
          <a:p>
            <a:r>
              <a:rPr lang="en-US" sz="3200" dirty="0" smtClean="0"/>
              <a:t>  price before ascertaining the percentage of</a:t>
            </a:r>
          </a:p>
          <a:p>
            <a:r>
              <a:rPr lang="en-US" sz="3200" dirty="0" smtClean="0"/>
              <a:t>  gross profit </a:t>
            </a:r>
          </a:p>
          <a:p>
            <a:endParaRPr lang="en-US" sz="3200" dirty="0" smtClean="0"/>
          </a:p>
          <a:p>
            <a:r>
              <a:rPr lang="en-US" sz="3200" dirty="0" smtClean="0"/>
              <a:t>Valuation =  At cost</a:t>
            </a:r>
          </a:p>
        </p:txBody>
      </p:sp>
      <p:sp>
        <p:nvSpPr>
          <p:cNvPr id="4" name="Slide Number Placeholder 3"/>
          <p:cNvSpPr>
            <a:spLocks noGrp="1"/>
          </p:cNvSpPr>
          <p:nvPr>
            <p:ph type="sldNum" sz="quarter" idx="12"/>
          </p:nvPr>
        </p:nvSpPr>
        <p:spPr/>
        <p:txBody>
          <a:bodyPr/>
          <a:lstStyle/>
          <a:p>
            <a:fld id="{9567A2AF-B1F8-48D8-98ED-B2A7668E428F}" type="slidenum">
              <a:rPr lang="en-US" smtClean="0"/>
              <a:pPr/>
              <a:t>16</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685800"/>
            <a:ext cx="3536546" cy="707886"/>
          </a:xfrm>
          <a:prstGeom prst="rect">
            <a:avLst/>
          </a:prstGeom>
          <a:noFill/>
        </p:spPr>
        <p:txBody>
          <a:bodyPr wrap="none" rtlCol="0">
            <a:spAutoFit/>
          </a:bodyPr>
          <a:lstStyle/>
          <a:p>
            <a:r>
              <a:rPr lang="en-US" sz="4000" b="1" dirty="0" smtClean="0">
                <a:solidFill>
                  <a:srgbClr val="FF0000"/>
                </a:solidFill>
              </a:rPr>
              <a:t>Adjustments</a:t>
            </a:r>
            <a:endParaRPr lang="en-US" sz="4000" b="1" dirty="0">
              <a:solidFill>
                <a:srgbClr val="FF0000"/>
              </a:solidFill>
            </a:endParaRPr>
          </a:p>
        </p:txBody>
      </p:sp>
      <p:sp>
        <p:nvSpPr>
          <p:cNvPr id="8" name="TextBox 7"/>
          <p:cNvSpPr txBox="1"/>
          <p:nvPr/>
        </p:nvSpPr>
        <p:spPr>
          <a:xfrm>
            <a:off x="228600" y="1981200"/>
            <a:ext cx="8816837" cy="3970318"/>
          </a:xfrm>
          <a:prstGeom prst="rect">
            <a:avLst/>
          </a:prstGeom>
          <a:noFill/>
        </p:spPr>
        <p:txBody>
          <a:bodyPr wrap="none" rtlCol="0">
            <a:spAutoFit/>
          </a:bodyPr>
          <a:lstStyle/>
          <a:p>
            <a:pPr>
              <a:buFont typeface="Wingdings" pitchFamily="2" charset="2"/>
              <a:buChar char="Ø"/>
            </a:pPr>
            <a:r>
              <a:rPr lang="en-US" sz="3600" dirty="0" smtClean="0"/>
              <a:t>Returns inwards remained unrecorded</a:t>
            </a:r>
          </a:p>
          <a:p>
            <a:pPr>
              <a:buFont typeface="Wingdings" pitchFamily="2" charset="2"/>
              <a:buChar char="Ø"/>
            </a:pPr>
            <a:r>
              <a:rPr lang="en-US" sz="3600" dirty="0" smtClean="0"/>
              <a:t>Goods distributed as free sample </a:t>
            </a:r>
          </a:p>
          <a:p>
            <a:pPr>
              <a:buFont typeface="Wingdings" pitchFamily="2" charset="2"/>
              <a:buChar char="Ø"/>
            </a:pPr>
            <a:r>
              <a:rPr lang="en-US" sz="3600" dirty="0" smtClean="0"/>
              <a:t>Loss of goods by theft </a:t>
            </a:r>
          </a:p>
          <a:p>
            <a:pPr>
              <a:buFont typeface="Wingdings" pitchFamily="2" charset="2"/>
              <a:buChar char="Ø"/>
            </a:pPr>
            <a:r>
              <a:rPr lang="en-US" sz="3600" dirty="0" smtClean="0"/>
              <a:t>Purchase or sale of asset included in</a:t>
            </a:r>
          </a:p>
          <a:p>
            <a:r>
              <a:rPr lang="en-US" sz="3600" dirty="0" smtClean="0"/>
              <a:t>   purchases or sales</a:t>
            </a:r>
          </a:p>
          <a:p>
            <a:pPr algn="ctr"/>
            <a:r>
              <a:rPr lang="en-US" sz="3600" dirty="0" smtClean="0"/>
              <a:t>**</a:t>
            </a:r>
            <a:r>
              <a:rPr lang="en-US" sz="3600" dirty="0" smtClean="0">
                <a:solidFill>
                  <a:srgbClr val="000099"/>
                </a:solidFill>
              </a:rPr>
              <a:t>Important Principle**</a:t>
            </a:r>
          </a:p>
          <a:p>
            <a:r>
              <a:rPr lang="en-US" sz="3600" dirty="0" smtClean="0">
                <a:solidFill>
                  <a:srgbClr val="000099"/>
                </a:solidFill>
              </a:rPr>
              <a:t>Trading Account is like Goods Account</a:t>
            </a:r>
          </a:p>
        </p:txBody>
      </p:sp>
      <p:sp>
        <p:nvSpPr>
          <p:cNvPr id="4" name="Slide Number Placeholder 3"/>
          <p:cNvSpPr>
            <a:spLocks noGrp="1"/>
          </p:cNvSpPr>
          <p:nvPr>
            <p:ph type="sldNum" sz="quarter" idx="12"/>
          </p:nvPr>
        </p:nvSpPr>
        <p:spPr/>
        <p:txBody>
          <a:bodyPr/>
          <a:lstStyle/>
          <a:p>
            <a:fld id="{9567A2AF-B1F8-48D8-98ED-B2A7668E428F}" type="slidenum">
              <a:rPr lang="en-US" smtClean="0"/>
              <a:pPr/>
              <a:t>17</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749237" cy="2123658"/>
          </a:xfrm>
          <a:prstGeom prst="rect">
            <a:avLst/>
          </a:prstGeom>
          <a:noFill/>
        </p:spPr>
        <p:txBody>
          <a:bodyPr wrap="none" rtlCol="0">
            <a:spAutoFit/>
          </a:bodyPr>
          <a:lstStyle/>
          <a:p>
            <a:r>
              <a:rPr lang="en-US" sz="4400" b="1" dirty="0" smtClean="0">
                <a:solidFill>
                  <a:srgbClr val="FF0000"/>
                </a:solidFill>
              </a:rPr>
              <a:t>Goods  of Irregular Line / </a:t>
            </a:r>
          </a:p>
          <a:p>
            <a:r>
              <a:rPr lang="en-US" sz="4400" b="1" dirty="0" smtClean="0">
                <a:solidFill>
                  <a:srgbClr val="FF0000"/>
                </a:solidFill>
              </a:rPr>
              <a:t>Slow Moving Items / </a:t>
            </a:r>
          </a:p>
          <a:p>
            <a:r>
              <a:rPr lang="en-US" sz="4400" b="1" dirty="0" smtClean="0">
                <a:solidFill>
                  <a:srgbClr val="FF0000"/>
                </a:solidFill>
              </a:rPr>
              <a:t>Abnormal Goods</a:t>
            </a:r>
            <a:endParaRPr lang="en-US" sz="4400" b="1" dirty="0">
              <a:solidFill>
                <a:srgbClr val="FF0000"/>
              </a:solidFill>
            </a:endParaRPr>
          </a:p>
        </p:txBody>
      </p:sp>
      <p:sp>
        <p:nvSpPr>
          <p:cNvPr id="3" name="TextBox 2"/>
          <p:cNvSpPr txBox="1"/>
          <p:nvPr/>
        </p:nvSpPr>
        <p:spPr>
          <a:xfrm>
            <a:off x="106680" y="2057400"/>
            <a:ext cx="8908208" cy="3908762"/>
          </a:xfrm>
          <a:prstGeom prst="rect">
            <a:avLst/>
          </a:prstGeom>
          <a:noFill/>
        </p:spPr>
        <p:txBody>
          <a:bodyPr wrap="square" rtlCol="0">
            <a:spAutoFit/>
          </a:bodyPr>
          <a:lstStyle/>
          <a:p>
            <a:pPr>
              <a:buFont typeface="Wingdings" pitchFamily="2" charset="2"/>
              <a:buChar char="Ø"/>
            </a:pPr>
            <a:endParaRPr lang="en-US" sz="3200" dirty="0" smtClean="0"/>
          </a:p>
          <a:p>
            <a:pPr>
              <a:buFont typeface="Wingdings" pitchFamily="2" charset="2"/>
              <a:buChar char="Ø"/>
            </a:pPr>
            <a:r>
              <a:rPr lang="en-US" sz="2400" dirty="0" smtClean="0"/>
              <a:t>If these goods are included in the stock, purchases and    sales, the Percentage of gross profit will be affected</a:t>
            </a:r>
          </a:p>
          <a:p>
            <a:pPr>
              <a:buFont typeface="Wingdings" pitchFamily="2" charset="2"/>
              <a:buChar char="Ø"/>
            </a:pPr>
            <a:endParaRPr lang="en-US" sz="2400" dirty="0" smtClean="0"/>
          </a:p>
          <a:p>
            <a:pPr>
              <a:buFont typeface="Wingdings" pitchFamily="2" charset="2"/>
              <a:buChar char="Ø"/>
            </a:pPr>
            <a:r>
              <a:rPr lang="en-US" sz="2400" dirty="0" smtClean="0"/>
              <a:t>The value of such goods included in various items must be deducted from the respective items  to get value of  goods of regular line</a:t>
            </a:r>
          </a:p>
          <a:p>
            <a:r>
              <a:rPr lang="en-US" sz="2400" dirty="0" smtClean="0"/>
              <a:t>	</a:t>
            </a:r>
            <a:r>
              <a:rPr lang="en-US" sz="2400" dirty="0" smtClean="0">
                <a:solidFill>
                  <a:srgbClr val="7030A0"/>
                </a:solidFill>
                <a:effectLst>
                  <a:outerShdw blurRad="38100" dist="38100" dir="2700000" algn="tl">
                    <a:srgbClr val="000000">
                      <a:alpha val="43137"/>
                    </a:srgbClr>
                  </a:outerShdw>
                </a:effectLst>
              </a:rPr>
              <a:t>Aim</a:t>
            </a:r>
            <a:r>
              <a:rPr lang="en-US" sz="2400" dirty="0" smtClean="0">
                <a:solidFill>
                  <a:srgbClr val="7030A0"/>
                </a:solidFill>
                <a:effectLst>
                  <a:outerShdw blurRad="38100" dist="38100" dir="2700000" algn="tl">
                    <a:srgbClr val="000000">
                      <a:alpha val="43137"/>
                    </a:srgbClr>
                  </a:outerShdw>
                </a:effectLst>
                <a:sym typeface="Wingdings" pitchFamily="2" charset="2"/>
              </a:rPr>
              <a:t></a:t>
            </a:r>
            <a:r>
              <a:rPr lang="en-US" sz="2400" dirty="0" smtClean="0">
                <a:solidFill>
                  <a:srgbClr val="7030A0"/>
                </a:solidFill>
                <a:effectLst>
                  <a:outerShdw blurRad="38100" dist="38100" dir="2700000" algn="tl">
                    <a:srgbClr val="000000">
                      <a:alpha val="43137"/>
                    </a:srgbClr>
                  </a:outerShdw>
                </a:effectLst>
              </a:rPr>
              <a:t> Find out Normal G. P. Ratio</a:t>
            </a:r>
          </a:p>
          <a:p>
            <a:endParaRPr lang="en-US" sz="2400" dirty="0" smtClean="0">
              <a:solidFill>
                <a:srgbClr val="7030A0"/>
              </a:solidFill>
              <a:effectLst>
                <a:outerShdw blurRad="38100" dist="38100" dir="2700000" algn="tl">
                  <a:srgbClr val="000000">
                    <a:alpha val="43137"/>
                  </a:srgbClr>
                </a:outerShdw>
              </a:effectLst>
            </a:endParaRPr>
          </a:p>
          <a:p>
            <a:pPr>
              <a:buFont typeface="Wingdings" pitchFamily="2" charset="2"/>
              <a:buChar char="Ø"/>
            </a:pPr>
            <a:r>
              <a:rPr lang="en-US" sz="2400" dirty="0" smtClean="0">
                <a:solidFill>
                  <a:srgbClr val="7030A0"/>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For the Purpose of Claim = value these items at cost</a:t>
            </a:r>
            <a:endParaRPr lang="en-US" sz="2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567A2AF-B1F8-48D8-98ED-B2A7668E428F}" type="slidenum">
              <a:rPr lang="en-US" smtClean="0"/>
              <a:pPr/>
              <a:t>18</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213" y="602226"/>
            <a:ext cx="4240263" cy="707886"/>
          </a:xfrm>
          <a:prstGeom prst="rect">
            <a:avLst/>
          </a:prstGeom>
          <a:noFill/>
        </p:spPr>
        <p:txBody>
          <a:bodyPr wrap="none" rtlCol="0">
            <a:spAutoFit/>
          </a:bodyPr>
          <a:lstStyle/>
          <a:p>
            <a:r>
              <a:rPr lang="en-US" sz="4000" b="1" dirty="0" smtClean="0">
                <a:solidFill>
                  <a:srgbClr val="FF0000"/>
                </a:solidFill>
              </a:rPr>
              <a:t>Stock Salvaged</a:t>
            </a:r>
            <a:endParaRPr lang="en-US" sz="4000" b="1" dirty="0">
              <a:solidFill>
                <a:srgbClr val="FF0000"/>
              </a:solidFill>
            </a:endParaRPr>
          </a:p>
        </p:txBody>
      </p:sp>
      <p:sp>
        <p:nvSpPr>
          <p:cNvPr id="3" name="TextBox 2"/>
          <p:cNvSpPr txBox="1"/>
          <p:nvPr/>
        </p:nvSpPr>
        <p:spPr>
          <a:xfrm>
            <a:off x="0" y="1676400"/>
            <a:ext cx="8507457" cy="4031873"/>
          </a:xfrm>
          <a:prstGeom prst="rect">
            <a:avLst/>
          </a:prstGeom>
          <a:noFill/>
        </p:spPr>
        <p:txBody>
          <a:bodyPr wrap="none" rtlCol="0">
            <a:spAutoFit/>
          </a:bodyPr>
          <a:lstStyle/>
          <a:p>
            <a:pPr>
              <a:buFont typeface="Wingdings" pitchFamily="2" charset="2"/>
              <a:buChar char="Ø"/>
            </a:pPr>
            <a:r>
              <a:rPr lang="en-US" sz="3200" dirty="0" smtClean="0"/>
              <a:t>Value of Stock Saved from fire</a:t>
            </a:r>
          </a:p>
          <a:p>
            <a:pPr>
              <a:buFont typeface="Wingdings" pitchFamily="2" charset="2"/>
              <a:buChar char="Ø"/>
            </a:pPr>
            <a:endParaRPr lang="en-US" sz="3200" dirty="0" smtClean="0"/>
          </a:p>
          <a:p>
            <a:pPr>
              <a:buFont typeface="Wingdings" pitchFamily="2" charset="2"/>
              <a:buChar char="Ø"/>
            </a:pPr>
            <a:r>
              <a:rPr lang="en-US" sz="3200" dirty="0" smtClean="0"/>
              <a:t>It is deducted from the “Stock on the date </a:t>
            </a:r>
          </a:p>
          <a:p>
            <a:r>
              <a:rPr lang="en-US" sz="3200" dirty="0" smtClean="0"/>
              <a:t>   of fire’ and the remaining balance is  </a:t>
            </a:r>
          </a:p>
          <a:p>
            <a:r>
              <a:rPr lang="en-US" sz="3200" dirty="0" smtClean="0"/>
              <a:t>   “The loss of stock due to fire”</a:t>
            </a:r>
          </a:p>
          <a:p>
            <a:pPr>
              <a:buFont typeface="Wingdings" pitchFamily="2" charset="2"/>
              <a:buChar char="Ø"/>
            </a:pPr>
            <a:endParaRPr lang="en-US" sz="3200" dirty="0" smtClean="0"/>
          </a:p>
          <a:p>
            <a:endParaRPr lang="en-US" sz="3200" dirty="0" smtClean="0"/>
          </a:p>
          <a:p>
            <a:endParaRPr lang="en-US" sz="3200" dirty="0" smtClean="0"/>
          </a:p>
        </p:txBody>
      </p:sp>
      <p:sp>
        <p:nvSpPr>
          <p:cNvPr id="4" name="Slide Number Placeholder 3"/>
          <p:cNvSpPr>
            <a:spLocks noGrp="1"/>
          </p:cNvSpPr>
          <p:nvPr>
            <p:ph type="sldNum" sz="quarter" idx="12"/>
          </p:nvPr>
        </p:nvSpPr>
        <p:spPr/>
        <p:txBody>
          <a:bodyPr/>
          <a:lstStyle/>
          <a:p>
            <a:fld id="{9567A2AF-B1F8-48D8-98ED-B2A7668E428F}"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0"/>
            <a:ext cx="7772400" cy="1470025"/>
          </a:xfrm>
        </p:spPr>
        <p:txBody>
          <a:bodyPr>
            <a:noAutofit/>
          </a:bodyPr>
          <a:lstStyle/>
          <a:p>
            <a:endParaRPr lang="en-US" sz="6000" b="1" dirty="0">
              <a:ln>
                <a:solidFill>
                  <a:srgbClr val="FF0000"/>
                </a:solidFill>
              </a:ln>
              <a:solidFill>
                <a:srgbClr val="FF0000"/>
              </a:solidFill>
              <a:effectLst>
                <a:reflection blurRad="6350" stA="55000" endA="300" endPos="45500" dir="5400000" sy="-100000" algn="bl" rotWithShape="0"/>
              </a:effectLst>
              <a:latin typeface="Bell MT" pitchFamily="18" charset="0"/>
            </a:endParaRPr>
          </a:p>
        </p:txBody>
      </p:sp>
      <p:sp>
        <p:nvSpPr>
          <p:cNvPr id="3" name="Subtitle 2"/>
          <p:cNvSpPr>
            <a:spLocks noGrp="1"/>
          </p:cNvSpPr>
          <p:nvPr>
            <p:ph type="subTitle" idx="1"/>
          </p:nvPr>
        </p:nvSpPr>
        <p:spPr>
          <a:xfrm>
            <a:off x="2209800" y="2819400"/>
            <a:ext cx="6400800" cy="1981200"/>
          </a:xfrm>
        </p:spPr>
        <p:txBody>
          <a:bodyPr>
            <a:noAutofit/>
          </a:bodyPr>
          <a:lstStyle/>
          <a:p>
            <a:r>
              <a:rPr lang="en-US" sz="2800" b="1" dirty="0" smtClean="0">
                <a:solidFill>
                  <a:srgbClr val="FB8C11"/>
                </a:solidFill>
                <a:effectLst>
                  <a:reflection blurRad="6350" stA="55000" endA="300" endPos="45500" dir="5400000" sy="-100000" algn="bl" rotWithShape="0"/>
                </a:effectLst>
                <a:latin typeface="Baskerville Old Face" pitchFamily="18" charset="0"/>
                <a:cs typeface="Aharoni" pitchFamily="2" charset="-79"/>
              </a:rPr>
              <a:t>Topic No : 1</a:t>
            </a:r>
          </a:p>
          <a:p>
            <a:r>
              <a:rPr lang="en-US" sz="4000" b="1" i="1" dirty="0" smtClean="0">
                <a:solidFill>
                  <a:srgbClr val="FB8C11"/>
                </a:solidFill>
                <a:effectLst>
                  <a:reflection blurRad="6350" stA="55000" endA="300" endPos="45500" dir="5400000" sy="-100000" algn="bl" rotWithShape="0"/>
                </a:effectLst>
                <a:latin typeface="Baskerville Old Face" pitchFamily="18" charset="0"/>
              </a:rPr>
              <a:t>Insurance Claims-Loss of Stock and Profit by fire</a:t>
            </a:r>
            <a:endParaRPr lang="en-US" sz="4000" b="1" i="1" dirty="0">
              <a:solidFill>
                <a:srgbClr val="FB8C11"/>
              </a:solidFill>
              <a:effectLst>
                <a:reflection blurRad="6350" stA="55000" endA="300" endPos="45500" dir="5400000" sy="-100000" algn="bl" rotWithShape="0"/>
              </a:effectLst>
              <a:latin typeface="Baskerville Old Face" pitchFamily="18" charset="0"/>
            </a:endParaRPr>
          </a:p>
        </p:txBody>
      </p:sp>
      <p:sp>
        <p:nvSpPr>
          <p:cNvPr id="4" name="Slide Number Placeholder 3"/>
          <p:cNvSpPr>
            <a:spLocks noGrp="1"/>
          </p:cNvSpPr>
          <p:nvPr>
            <p:ph type="sldNum" sz="quarter" idx="12"/>
          </p:nvPr>
        </p:nvSpPr>
        <p:spPr/>
        <p:txBody>
          <a:bodyPr/>
          <a:lstStyle/>
          <a:p>
            <a:fld id="{9567A2AF-B1F8-48D8-98ED-B2A7668E428F}"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
        <p:nvSpPr>
          <p:cNvPr id="6" name="TextBox 5"/>
          <p:cNvSpPr txBox="1"/>
          <p:nvPr/>
        </p:nvSpPr>
        <p:spPr>
          <a:xfrm>
            <a:off x="4572000" y="5334000"/>
            <a:ext cx="3810000" cy="369332"/>
          </a:xfrm>
          <a:prstGeom prst="rect">
            <a:avLst/>
          </a:prstGeom>
          <a:noFill/>
        </p:spPr>
        <p:txBody>
          <a:bodyPr wrap="square" rtlCol="0">
            <a:spAutoFit/>
          </a:bodyPr>
          <a:lstStyle/>
          <a:p>
            <a:r>
              <a:rPr lang="en-US" dirty="0" smtClean="0"/>
              <a:t>	By CA. Sunil Ingale</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DAMAGED / SHOP SOILED STOCK</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To be valued at below cost i.e. at agreed value </a:t>
            </a:r>
            <a:endParaRPr lang="en-US"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20</a:t>
            </a:fld>
            <a:endParaRPr lang="en-US"/>
          </a:p>
        </p:txBody>
      </p:sp>
      <p:sp>
        <p:nvSpPr>
          <p:cNvPr id="5" name="Footer Placeholder 4"/>
          <p:cNvSpPr>
            <a:spLocks noGrp="1"/>
          </p:cNvSpPr>
          <p:nvPr>
            <p:ph type="ftr" sz="quarter" idx="16"/>
          </p:nvPr>
        </p:nvSpPr>
        <p:spPr/>
        <p:txBody>
          <a:bodyPr/>
          <a:lstStyle/>
          <a:p>
            <a:endParaRPr lang="en-US"/>
          </a:p>
        </p:txBody>
      </p:sp>
      <p:pic>
        <p:nvPicPr>
          <p:cNvPr id="6" name="Picture 5" descr="Torn.jpeg"/>
          <p:cNvPicPr>
            <a:picLocks noChangeAspect="1"/>
          </p:cNvPicPr>
          <p:nvPr/>
        </p:nvPicPr>
        <p:blipFill>
          <a:blip r:embed="rId3"/>
          <a:stretch>
            <a:fillRect/>
          </a:stretch>
        </p:blipFill>
        <p:spPr>
          <a:xfrm>
            <a:off x="1524000" y="2514600"/>
            <a:ext cx="5410200" cy="3200400"/>
          </a:xfrm>
          <a:prstGeom prst="rect">
            <a:avLst/>
          </a:prstGeo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stock</a:t>
            </a:r>
            <a:endParaRPr lang="en-US"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9567A2AF-B1F8-48D8-98ED-B2A7668E428F}" type="slidenum">
              <a:rPr lang="en-US" smtClean="0"/>
              <a:pPr/>
              <a:t>21</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insurance</a:t>
            </a:r>
            <a:endParaRPr lang="en-US"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9567A2AF-B1F8-48D8-98ED-B2A7668E428F}" type="slidenum">
              <a:rPr lang="en-US" smtClean="0"/>
              <a:pPr/>
              <a:t>22</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685800"/>
            <a:ext cx="4310795" cy="707886"/>
          </a:xfrm>
          <a:prstGeom prst="rect">
            <a:avLst/>
          </a:prstGeom>
          <a:noFill/>
        </p:spPr>
        <p:txBody>
          <a:bodyPr wrap="none" rtlCol="0">
            <a:spAutoFit/>
          </a:bodyPr>
          <a:lstStyle/>
          <a:p>
            <a:r>
              <a:rPr lang="en-US" sz="4000" b="1" dirty="0" smtClean="0">
                <a:solidFill>
                  <a:srgbClr val="FF0000"/>
                </a:solidFill>
              </a:rPr>
              <a:t>Average Clause</a:t>
            </a:r>
            <a:endParaRPr lang="en-US" sz="4000" b="1" dirty="0">
              <a:solidFill>
                <a:srgbClr val="FF0000"/>
              </a:solidFill>
            </a:endParaRPr>
          </a:p>
        </p:txBody>
      </p:sp>
      <p:sp>
        <p:nvSpPr>
          <p:cNvPr id="5" name="TextBox 4"/>
          <p:cNvSpPr txBox="1"/>
          <p:nvPr/>
        </p:nvSpPr>
        <p:spPr>
          <a:xfrm>
            <a:off x="0" y="2362200"/>
            <a:ext cx="9233618" cy="144655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                                            </a:t>
            </a:r>
            <a:r>
              <a:rPr lang="en-US" sz="2400" dirty="0" smtClean="0"/>
              <a:t>Sum Insured                             Loss of Stock</a:t>
            </a:r>
            <a:endParaRPr lang="en-US" dirty="0" smtClean="0"/>
          </a:p>
          <a:p>
            <a:r>
              <a:rPr lang="en-US" sz="2800" dirty="0" smtClean="0"/>
              <a:t>Claim </a:t>
            </a:r>
            <a:r>
              <a:rPr lang="en-US" sz="2000" dirty="0" smtClean="0"/>
              <a:t>=   </a:t>
            </a:r>
            <a:r>
              <a:rPr lang="en-US" dirty="0" smtClean="0"/>
              <a:t>---------------------------------------------------------------- </a:t>
            </a:r>
            <a:r>
              <a:rPr lang="en-US" sz="3200" dirty="0" smtClean="0"/>
              <a:t>*  </a:t>
            </a:r>
            <a:r>
              <a:rPr lang="en-US" dirty="0" smtClean="0"/>
              <a:t>-------------------------</a:t>
            </a:r>
          </a:p>
          <a:p>
            <a:r>
              <a:rPr lang="en-US" dirty="0" smtClean="0"/>
              <a:t>                            </a:t>
            </a:r>
            <a:r>
              <a:rPr lang="en-US" sz="2400" dirty="0" smtClean="0"/>
              <a:t>Total Stock </a:t>
            </a:r>
            <a:r>
              <a:rPr lang="en-US" sz="2800" dirty="0" smtClean="0"/>
              <a:t>on </a:t>
            </a:r>
            <a:r>
              <a:rPr lang="en-US" sz="2400" dirty="0" smtClean="0"/>
              <a:t>the Date of fire                    </a:t>
            </a:r>
            <a:r>
              <a:rPr lang="en-US" sz="3200" dirty="0" smtClean="0"/>
              <a:t>1</a:t>
            </a:r>
            <a:endParaRPr lang="en-US" dirty="0" smtClean="0"/>
          </a:p>
        </p:txBody>
      </p:sp>
      <p:sp>
        <p:nvSpPr>
          <p:cNvPr id="4" name="Slide Number Placeholder 3"/>
          <p:cNvSpPr>
            <a:spLocks noGrp="1"/>
          </p:cNvSpPr>
          <p:nvPr>
            <p:ph type="sldNum" sz="quarter" idx="12"/>
          </p:nvPr>
        </p:nvSpPr>
        <p:spPr/>
        <p:txBody>
          <a:bodyPr/>
          <a:lstStyle/>
          <a:p>
            <a:fld id="{9567A2AF-B1F8-48D8-98ED-B2A7668E428F}" type="slidenum">
              <a:rPr lang="en-US" smtClean="0"/>
              <a:pPr/>
              <a:t>23</a:t>
            </a:fld>
            <a:endParaRPr lang="en-US"/>
          </a:p>
        </p:txBody>
      </p:sp>
      <p:sp>
        <p:nvSpPr>
          <p:cNvPr id="6" name="Footer Placeholder 5"/>
          <p:cNvSpPr>
            <a:spLocks noGrp="1"/>
          </p:cNvSpPr>
          <p:nvPr>
            <p:ph type="ftr" sz="quarter" idx="11"/>
          </p:nvPr>
        </p:nvSpPr>
        <p:spPr/>
        <p:txBody>
          <a:bodyPr/>
          <a:lstStyle/>
          <a:p>
            <a:endParaRPr lang="en-US"/>
          </a:p>
        </p:txBody>
      </p:sp>
      <p:sp>
        <p:nvSpPr>
          <p:cNvPr id="7" name="TextBox 6"/>
          <p:cNvSpPr txBox="1"/>
          <p:nvPr/>
        </p:nvSpPr>
        <p:spPr>
          <a:xfrm>
            <a:off x="533400" y="1524000"/>
            <a:ext cx="6248400" cy="400110"/>
          </a:xfrm>
          <a:prstGeom prst="rect">
            <a:avLst/>
          </a:prstGeom>
          <a:noFill/>
        </p:spPr>
        <p:txBody>
          <a:bodyPr wrap="square" rtlCol="0">
            <a:spAutoFit/>
          </a:bodyPr>
          <a:lstStyle/>
          <a:p>
            <a:r>
              <a:rPr lang="en-US" sz="2000" dirty="0" smtClean="0">
                <a:solidFill>
                  <a:srgbClr val="00B050"/>
                </a:solidFill>
              </a:rPr>
              <a:t>Inserted in Policy to prevent Under-insurance</a:t>
            </a:r>
            <a:endParaRPr lang="en-US" sz="2000" dirty="0">
              <a:solidFill>
                <a:srgbClr val="00B05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7">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228600"/>
            <a:ext cx="685800" cy="2215991"/>
          </a:xfrm>
          <a:prstGeom prst="rect">
            <a:avLst/>
          </a:prstGeom>
          <a:noFill/>
        </p:spPr>
        <p:txBody>
          <a:bodyPr wrap="square" rtlCol="0">
            <a:spAutoFit/>
          </a:bodyPr>
          <a:lstStyle/>
          <a:p>
            <a:r>
              <a:rPr lang="en-US" sz="13800" b="1" dirty="0" smtClean="0">
                <a:solidFill>
                  <a:srgbClr val="FF0000"/>
                </a:solidFill>
                <a:effectLst>
                  <a:reflection blurRad="6350" stA="55000" endA="300" endPos="45500" dir="5400000" sy="-100000" algn="bl" rotWithShape="0"/>
                </a:effectLst>
                <a:latin typeface="Cambria" pitchFamily="18" charset="0"/>
              </a:rPr>
              <a:t>2</a:t>
            </a:r>
            <a:endParaRPr lang="en-US" sz="13800" b="1" dirty="0">
              <a:solidFill>
                <a:srgbClr val="FF0000"/>
              </a:solidFill>
              <a:effectLst>
                <a:reflection blurRad="6350" stA="55000" endA="300" endPos="45500" dir="5400000" sy="-100000" algn="bl" rotWithShape="0"/>
              </a:effectLst>
              <a:latin typeface="Cambria" pitchFamily="18" charset="0"/>
            </a:endParaRPr>
          </a:p>
        </p:txBody>
      </p:sp>
      <p:sp>
        <p:nvSpPr>
          <p:cNvPr id="4" name="TextBox 3"/>
          <p:cNvSpPr txBox="1"/>
          <p:nvPr/>
        </p:nvSpPr>
        <p:spPr>
          <a:xfrm>
            <a:off x="0" y="2286000"/>
            <a:ext cx="11734800" cy="1446550"/>
          </a:xfrm>
          <a:prstGeom prst="rect">
            <a:avLst/>
          </a:prstGeom>
          <a:noFill/>
        </p:spPr>
        <p:txBody>
          <a:bodyPr wrap="square" rtlCol="0">
            <a:spAutoFit/>
          </a:bodyPr>
          <a:lstStyle/>
          <a:p>
            <a:r>
              <a:rPr lang="en-US" sz="8800" b="1" dirty="0" smtClean="0">
                <a:solidFill>
                  <a:srgbClr val="0070C0"/>
                </a:solidFill>
                <a:effectLst>
                  <a:reflection blurRad="6350" stA="55000" endA="300" endPos="45500" dir="5400000" sy="-100000" algn="bl" rotWithShape="0"/>
                </a:effectLst>
                <a:latin typeface="Baskerville Old Face" pitchFamily="18" charset="0"/>
              </a:rPr>
              <a:t>Loss of Profit Policy</a:t>
            </a:r>
            <a:endParaRPr lang="en-US" sz="8800" b="1" dirty="0">
              <a:solidFill>
                <a:srgbClr val="0070C0"/>
              </a:solidFill>
              <a:effectLst>
                <a:reflection blurRad="6350" stA="55000" endA="300" endPos="45500" dir="5400000" sy="-100000" algn="bl" rotWithShape="0"/>
              </a:effectLst>
              <a:latin typeface="Baskerville Old Face" pitchFamily="18" charset="0"/>
            </a:endParaRPr>
          </a:p>
        </p:txBody>
      </p:sp>
      <p:sp>
        <p:nvSpPr>
          <p:cNvPr id="5" name="Slide Number Placeholder 4"/>
          <p:cNvSpPr>
            <a:spLocks noGrp="1"/>
          </p:cNvSpPr>
          <p:nvPr>
            <p:ph type="sldNum" sz="quarter" idx="12"/>
          </p:nvPr>
        </p:nvSpPr>
        <p:spPr/>
        <p:txBody>
          <a:bodyPr/>
          <a:lstStyle/>
          <a:p>
            <a:fld id="{9567A2AF-B1F8-48D8-98ED-B2A7668E428F}" type="slidenum">
              <a:rPr lang="en-US" smtClean="0"/>
              <a:pPr/>
              <a:t>24</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25</a:t>
            </a:fld>
            <a:endParaRPr lang="en-US"/>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p:cNvSpPr/>
          <p:nvPr/>
        </p:nvSpPr>
        <p:spPr>
          <a:xfrm>
            <a:off x="2667000" y="48006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2209800" y="3048000"/>
            <a:ext cx="2286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6400" y="4572000"/>
            <a:ext cx="914400" cy="838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19200" y="2667000"/>
            <a:ext cx="914400" cy="8382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00" y="4724400"/>
            <a:ext cx="685800" cy="461665"/>
          </a:xfrm>
          <a:prstGeom prst="rect">
            <a:avLst/>
          </a:prstGeom>
          <a:noFill/>
        </p:spPr>
        <p:txBody>
          <a:bodyPr wrap="square" rtlCol="0">
            <a:spAutoFit/>
          </a:bodyPr>
          <a:lstStyle/>
          <a:p>
            <a:r>
              <a:rPr lang="en-US" sz="1200" dirty="0" smtClean="0"/>
              <a:t>How much</a:t>
            </a:r>
            <a:endParaRPr lang="en-US" sz="1200" dirty="0"/>
          </a:p>
        </p:txBody>
      </p:sp>
      <p:sp>
        <p:nvSpPr>
          <p:cNvPr id="10" name="TextBox 9"/>
          <p:cNvSpPr txBox="1"/>
          <p:nvPr/>
        </p:nvSpPr>
        <p:spPr>
          <a:xfrm>
            <a:off x="1447800" y="2891135"/>
            <a:ext cx="685800" cy="461665"/>
          </a:xfrm>
          <a:prstGeom prst="rect">
            <a:avLst/>
          </a:prstGeom>
          <a:noFill/>
        </p:spPr>
        <p:txBody>
          <a:bodyPr wrap="square" rtlCol="0">
            <a:spAutoFit/>
          </a:bodyPr>
          <a:lstStyle/>
          <a:p>
            <a:r>
              <a:rPr lang="en-US" sz="1200" dirty="0" smtClean="0"/>
              <a:t>How much</a:t>
            </a:r>
            <a:endParaRPr lang="en-US" sz="1200"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26</a:t>
            </a:fld>
            <a:endParaRPr lang="en-US"/>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543800" cy="923330"/>
          </a:xfrm>
          <a:prstGeom prst="rect">
            <a:avLst/>
          </a:prstGeom>
        </p:spPr>
        <p:txBody>
          <a:bodyPr wrap="square">
            <a:spAutoFit/>
          </a:bodyPr>
          <a:lstStyle/>
          <a:p>
            <a:r>
              <a:rPr lang="en-US" sz="5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Important Concepts – Loss of Profit</a:t>
            </a:r>
            <a:endParaRPr lang="en-US" sz="8800" b="1" dirty="0">
              <a:solidFill>
                <a:srgbClr val="FF3300"/>
              </a:solidFill>
              <a:effectLst>
                <a:outerShdw blurRad="38100" dist="38100" dir="2700000" algn="tl">
                  <a:srgbClr val="000000">
                    <a:alpha val="43137"/>
                  </a:srgbClr>
                </a:outerShdw>
              </a:effectLst>
              <a:latin typeface="AngsanaUPC" pitchFamily="18" charset="-34"/>
              <a:cs typeface="AngsanaUPC" pitchFamily="18" charset="-34"/>
            </a:endParaRPr>
          </a:p>
        </p:txBody>
      </p:sp>
      <p:sp>
        <p:nvSpPr>
          <p:cNvPr id="5" name="TextBox 4"/>
          <p:cNvSpPr txBox="1"/>
          <p:nvPr/>
        </p:nvSpPr>
        <p:spPr>
          <a:xfrm>
            <a:off x="152400" y="2133601"/>
            <a:ext cx="7620000" cy="5816977"/>
          </a:xfrm>
          <a:prstGeom prst="rect">
            <a:avLst/>
          </a:prstGeom>
          <a:noFill/>
        </p:spPr>
        <p:txBody>
          <a:bodyPr wrap="square" rtlCol="0">
            <a:spAutoFit/>
          </a:bodyPr>
          <a:lstStyle/>
          <a:p>
            <a:pPr>
              <a:buFont typeface="Wingdings" pitchFamily="2" charset="2"/>
              <a:buChar char="q"/>
            </a:pPr>
            <a:r>
              <a:rPr lang="en-US" sz="6000" dirty="0" smtClean="0">
                <a:solidFill>
                  <a:srgbClr val="7030A0"/>
                </a:solidFill>
                <a:latin typeface="Bell MT" pitchFamily="18" charset="0"/>
              </a:rPr>
              <a:t>P</a:t>
            </a:r>
            <a:r>
              <a:rPr lang="en-US" sz="5400" b="1" dirty="0" smtClean="0">
                <a:solidFill>
                  <a:srgbClr val="7030A0"/>
                </a:solidFill>
                <a:latin typeface="Bell MT" pitchFamily="18" charset="0"/>
              </a:rPr>
              <a:t>eriod of Indemnity</a:t>
            </a:r>
          </a:p>
          <a:p>
            <a:pPr>
              <a:buFont typeface="Wingdings" pitchFamily="2" charset="2"/>
              <a:buChar char="q"/>
            </a:pPr>
            <a:r>
              <a:rPr lang="en-US" sz="5400" b="1" dirty="0" smtClean="0">
                <a:solidFill>
                  <a:srgbClr val="7030A0"/>
                </a:solidFill>
                <a:latin typeface="Bell MT" pitchFamily="18" charset="0"/>
              </a:rPr>
              <a:t> Period of dislocation</a:t>
            </a:r>
          </a:p>
          <a:p>
            <a:pPr>
              <a:buFont typeface="Wingdings" pitchFamily="2" charset="2"/>
              <a:buChar char="q"/>
            </a:pPr>
            <a:r>
              <a:rPr lang="en-US" sz="5400" b="1" dirty="0" smtClean="0">
                <a:solidFill>
                  <a:srgbClr val="7030A0"/>
                </a:solidFill>
                <a:latin typeface="Bell MT" pitchFamily="18" charset="0"/>
              </a:rPr>
              <a:t> Standard Sales  </a:t>
            </a:r>
          </a:p>
          <a:p>
            <a:pPr>
              <a:buFont typeface="Wingdings" pitchFamily="2" charset="2"/>
              <a:buChar char="q"/>
            </a:pPr>
            <a:r>
              <a:rPr lang="en-US" sz="5400" b="1" dirty="0" smtClean="0">
                <a:solidFill>
                  <a:srgbClr val="7030A0"/>
                </a:solidFill>
                <a:latin typeface="Bell MT" pitchFamily="18" charset="0"/>
              </a:rPr>
              <a:t> Short Sales= </a:t>
            </a:r>
            <a:r>
              <a:rPr lang="en-US" sz="2800" b="1" dirty="0" smtClean="0">
                <a:solidFill>
                  <a:srgbClr val="7030A0"/>
                </a:solidFill>
                <a:latin typeface="Bell MT" pitchFamily="18" charset="0"/>
              </a:rPr>
              <a:t>Standard - Actual</a:t>
            </a:r>
          </a:p>
          <a:p>
            <a:pPr>
              <a:buFont typeface="Wingdings" pitchFamily="2" charset="2"/>
              <a:buChar char="q"/>
            </a:pPr>
            <a:r>
              <a:rPr lang="en-US" sz="5400" b="1" dirty="0">
                <a:solidFill>
                  <a:srgbClr val="7030A0"/>
                </a:solidFill>
                <a:latin typeface="Bell MT" pitchFamily="18" charset="0"/>
              </a:rPr>
              <a:t> </a:t>
            </a:r>
            <a:r>
              <a:rPr lang="en-US" sz="4400" b="1" dirty="0" smtClean="0">
                <a:solidFill>
                  <a:srgbClr val="7030A0"/>
                </a:solidFill>
                <a:latin typeface="Bell MT" pitchFamily="18" charset="0"/>
              </a:rPr>
              <a:t>Gross Profit Percentages</a:t>
            </a:r>
            <a:endParaRPr lang="en-US" sz="5400" b="1" dirty="0" smtClean="0">
              <a:solidFill>
                <a:srgbClr val="7030A0"/>
              </a:solidFill>
              <a:latin typeface="Bell MT" pitchFamily="18" charset="0"/>
            </a:endParaRPr>
          </a:p>
          <a:p>
            <a:endParaRPr lang="en-US" sz="6000" b="1" dirty="0">
              <a:solidFill>
                <a:srgbClr val="7030A0"/>
              </a:solidFill>
              <a:latin typeface="Bell MT" pitchFamily="18" charset="0"/>
            </a:endParaRPr>
          </a:p>
        </p:txBody>
      </p:sp>
      <p:sp>
        <p:nvSpPr>
          <p:cNvPr id="4" name="Slide Number Placeholder 3"/>
          <p:cNvSpPr>
            <a:spLocks noGrp="1"/>
          </p:cNvSpPr>
          <p:nvPr>
            <p:ph type="sldNum" sz="quarter" idx="12"/>
          </p:nvPr>
        </p:nvSpPr>
        <p:spPr/>
        <p:txBody>
          <a:bodyPr/>
          <a:lstStyle/>
          <a:p>
            <a:fld id="{9567A2AF-B1F8-48D8-98ED-B2A7668E428F}" type="slidenum">
              <a:rPr lang="en-US" smtClean="0"/>
              <a:pPr/>
              <a:t>27</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fontScale="90000"/>
          </a:bodyPr>
          <a:lstStyle/>
          <a:p>
            <a: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
            </a:r>
            <a:b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br>
            <a: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
            </a:r>
            <a:b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br>
            <a: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
            </a:r>
            <a:b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br>
            <a: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
            </a:r>
            <a:b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br>
            <a: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
            </a:r>
            <a:b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br>
            <a: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
            </a:r>
            <a:b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br>
            <a:r>
              <a:rPr lang="en-US" sz="6700" b="1" dirty="0" smtClean="0">
                <a:solidFill>
                  <a:srgbClr val="FF3300"/>
                </a:solidFill>
                <a:latin typeface="AngsanaUPC" pitchFamily="18" charset="-34"/>
                <a:cs typeface="AngsanaUPC" pitchFamily="18" charset="-34"/>
              </a:rPr>
              <a:t/>
            </a:r>
            <a:br>
              <a:rPr lang="en-US" sz="6700" b="1" dirty="0" smtClean="0">
                <a:solidFill>
                  <a:srgbClr val="FF3300"/>
                </a:solidFill>
                <a:latin typeface="AngsanaUPC" pitchFamily="18" charset="-34"/>
                <a:cs typeface="AngsanaUPC" pitchFamily="18" charset="-34"/>
              </a:rPr>
            </a:br>
            <a:r>
              <a:rPr lang="en-US" sz="3600" b="1" dirty="0" smtClean="0">
                <a:solidFill>
                  <a:srgbClr val="FF3300"/>
                </a:solidFill>
                <a:latin typeface="AngsanaUPC" pitchFamily="18" charset="-34"/>
                <a:cs typeface="AngsanaUPC" pitchFamily="18" charset="-34"/>
              </a:rPr>
              <a:t>important concepts – loss of profit</a:t>
            </a:r>
            <a: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t/>
            </a:r>
            <a:br>
              <a:rPr lang="en-US" sz="4400" b="1" dirty="0" smtClean="0">
                <a:solidFill>
                  <a:srgbClr val="FF3300"/>
                </a:solidFill>
                <a:effectLst>
                  <a:outerShdw blurRad="38100" dist="38100" dir="2700000" algn="tl">
                    <a:srgbClr val="000000">
                      <a:alpha val="43137"/>
                    </a:srgbClr>
                  </a:outerShdw>
                </a:effectLst>
                <a:latin typeface="AngsanaUPC" pitchFamily="18" charset="-34"/>
                <a:cs typeface="AngsanaUPC" pitchFamily="18" charset="-34"/>
              </a:rPr>
            </a:br>
            <a:endParaRPr lang="en-US" dirty="0"/>
          </a:p>
        </p:txBody>
      </p:sp>
      <p:sp>
        <p:nvSpPr>
          <p:cNvPr id="3" name="Content Placeholder 2"/>
          <p:cNvSpPr>
            <a:spLocks noGrp="1"/>
          </p:cNvSpPr>
          <p:nvPr>
            <p:ph sz="quarter" idx="1"/>
          </p:nvPr>
        </p:nvSpPr>
        <p:spPr/>
        <p:txBody>
          <a:bodyPr>
            <a:normAutofit fontScale="85000" lnSpcReduction="20000"/>
          </a:bodyPr>
          <a:lstStyle/>
          <a:p>
            <a:pPr>
              <a:buFont typeface="Wingdings" pitchFamily="2" charset="2"/>
              <a:buChar char="q"/>
            </a:pPr>
            <a:r>
              <a:rPr lang="en-US" sz="6000" b="1" dirty="0" smtClean="0">
                <a:solidFill>
                  <a:srgbClr val="7030A0"/>
                </a:solidFill>
                <a:latin typeface="Bell MT" pitchFamily="18" charset="0"/>
              </a:rPr>
              <a:t>Standing Charges</a:t>
            </a:r>
          </a:p>
          <a:p>
            <a:pPr>
              <a:buFont typeface="Wingdings" pitchFamily="2" charset="2"/>
              <a:buChar char="q"/>
            </a:pPr>
            <a:r>
              <a:rPr lang="en-US" sz="6000" b="1" dirty="0" smtClean="0">
                <a:solidFill>
                  <a:srgbClr val="7030A0"/>
                </a:solidFill>
                <a:latin typeface="Bell MT" pitchFamily="18" charset="0"/>
              </a:rPr>
              <a:t>Additional Cost of     Working</a:t>
            </a:r>
          </a:p>
          <a:p>
            <a:pPr>
              <a:buFont typeface="Wingdings" pitchFamily="2" charset="2"/>
              <a:buChar char="q"/>
            </a:pPr>
            <a:r>
              <a:rPr lang="en-US" sz="6000" b="1" dirty="0" smtClean="0">
                <a:solidFill>
                  <a:srgbClr val="7030A0"/>
                </a:solidFill>
                <a:latin typeface="Bell MT" pitchFamily="18" charset="0"/>
              </a:rPr>
              <a:t>Annual Sales</a:t>
            </a:r>
          </a:p>
          <a:p>
            <a:pPr>
              <a:buFont typeface="Wingdings" pitchFamily="2" charset="2"/>
              <a:buChar char="q"/>
            </a:pPr>
            <a:r>
              <a:rPr lang="en-US" sz="6000" b="1" dirty="0" smtClean="0">
                <a:solidFill>
                  <a:srgbClr val="7030A0"/>
                </a:solidFill>
                <a:latin typeface="Bell MT" pitchFamily="18" charset="0"/>
              </a:rPr>
              <a:t>Amount for which policy should be taken</a:t>
            </a:r>
          </a:p>
          <a:p>
            <a:pPr>
              <a:buFont typeface="Wingdings" pitchFamily="2" charset="2"/>
              <a:buChar char="q"/>
            </a:pPr>
            <a:r>
              <a:rPr lang="en-US" sz="6000" b="1" dirty="0" smtClean="0">
                <a:solidFill>
                  <a:srgbClr val="7030A0"/>
                </a:solidFill>
                <a:latin typeface="Bell MT" pitchFamily="18" charset="0"/>
              </a:rPr>
              <a:t>Claim Amount</a:t>
            </a:r>
          </a:p>
          <a:p>
            <a:endParaRPr lang="en-US"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28</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3300"/>
                </a:solidFill>
                <a:latin typeface="AngsanaUPC" pitchFamily="18" charset="-34"/>
                <a:cs typeface="AngsanaUPC" pitchFamily="18" charset="-34"/>
              </a:rPr>
              <a:t>Important steps – Loss of Profit</a:t>
            </a:r>
            <a:r>
              <a:rPr lang="en-US" sz="4000" b="1" dirty="0" smtClean="0">
                <a:solidFill>
                  <a:srgbClr val="FF3300"/>
                </a:solidFill>
                <a:latin typeface="AngsanaUPC" pitchFamily="18" charset="-34"/>
                <a:cs typeface="AngsanaUPC" pitchFamily="18" charset="-34"/>
              </a:rPr>
              <a:t/>
            </a:r>
            <a:br>
              <a:rPr lang="en-US" sz="4000" b="1" dirty="0" smtClean="0">
                <a:solidFill>
                  <a:srgbClr val="FF3300"/>
                </a:solidFill>
                <a:latin typeface="AngsanaUPC" pitchFamily="18" charset="-34"/>
                <a:cs typeface="AngsanaUPC" pitchFamily="18" charset="-34"/>
              </a:rPr>
            </a:br>
            <a:endParaRPr lang="en-US" sz="1800" dirty="0"/>
          </a:p>
        </p:txBody>
      </p:sp>
      <p:sp>
        <p:nvSpPr>
          <p:cNvPr id="3" name="Content Placeholder 2"/>
          <p:cNvSpPr>
            <a:spLocks noGrp="1"/>
          </p:cNvSpPr>
          <p:nvPr>
            <p:ph sz="quarter" idx="1"/>
          </p:nvPr>
        </p:nvSpPr>
        <p:spPr/>
        <p:txBody>
          <a:bodyPr/>
          <a:lstStyle/>
          <a:p>
            <a:r>
              <a:rPr lang="en-US" dirty="0" smtClean="0">
                <a:latin typeface="Bell MT" pitchFamily="18" charset="0"/>
              </a:rPr>
              <a:t>Reduction in Profit = Short Sales * G. P Ratio</a:t>
            </a:r>
          </a:p>
          <a:p>
            <a:r>
              <a:rPr lang="en-US" dirty="0" smtClean="0">
                <a:latin typeface="Bell MT" pitchFamily="18" charset="0"/>
              </a:rPr>
              <a:t>Loss of Profit = Reduction – Saving in insured  </a:t>
            </a:r>
          </a:p>
          <a:p>
            <a:pPr>
              <a:buNone/>
            </a:pPr>
            <a:r>
              <a:rPr lang="en-US" sz="2400" dirty="0" smtClean="0">
                <a:latin typeface="Bell MT" pitchFamily="18" charset="0"/>
              </a:rPr>
              <a:t>                               in Profit       </a:t>
            </a:r>
            <a:r>
              <a:rPr lang="en-US" dirty="0" smtClean="0">
                <a:latin typeface="Bell MT" pitchFamily="18" charset="0"/>
              </a:rPr>
              <a:t> </a:t>
            </a:r>
            <a:r>
              <a:rPr lang="en-US" sz="2400" dirty="0" smtClean="0">
                <a:latin typeface="Bell MT" pitchFamily="18" charset="0"/>
              </a:rPr>
              <a:t>standing charge</a:t>
            </a:r>
            <a:r>
              <a:rPr lang="en-US" dirty="0" smtClean="0">
                <a:latin typeface="Bell MT" pitchFamily="18" charset="0"/>
              </a:rPr>
              <a:t> </a:t>
            </a:r>
          </a:p>
          <a:p>
            <a:pPr>
              <a:buFont typeface="Courier New" pitchFamily="49" charset="0"/>
              <a:buChar char="o"/>
            </a:pPr>
            <a:r>
              <a:rPr lang="en-US" dirty="0" smtClean="0">
                <a:latin typeface="Bell MT" pitchFamily="18" charset="0"/>
              </a:rPr>
              <a:t>Additional cost of working = whichever is less</a:t>
            </a:r>
          </a:p>
          <a:p>
            <a:pPr lvl="1">
              <a:buNone/>
            </a:pPr>
            <a:r>
              <a:rPr lang="en-US" dirty="0" smtClean="0">
                <a:latin typeface="Bell MT" pitchFamily="18" charset="0"/>
              </a:rPr>
              <a:t>   a) Sales because of ACW * G. P. Ratio</a:t>
            </a:r>
          </a:p>
          <a:p>
            <a:pPr>
              <a:buNone/>
            </a:pPr>
            <a:r>
              <a:rPr lang="en-US" dirty="0" smtClean="0">
                <a:latin typeface="Bell MT" pitchFamily="18" charset="0"/>
              </a:rPr>
              <a:t>       </a:t>
            </a:r>
            <a:r>
              <a:rPr lang="en-US" sz="1800" dirty="0" smtClean="0">
                <a:latin typeface="Bell MT" pitchFamily="18" charset="0"/>
              </a:rPr>
              <a:t>b) </a:t>
            </a:r>
            <a:r>
              <a:rPr lang="en-US" sz="1600" dirty="0" smtClean="0"/>
              <a:t>Net Profit   +  Insured Standing Charge</a:t>
            </a:r>
          </a:p>
          <a:p>
            <a:pPr>
              <a:buNone/>
            </a:pPr>
            <a:r>
              <a:rPr lang="en-US" sz="1600" dirty="0" smtClean="0"/>
              <a:t>              --------------------------------------------------------  *   Additional Cost of </a:t>
            </a:r>
          </a:p>
          <a:p>
            <a:pPr>
              <a:buNone/>
            </a:pPr>
            <a:r>
              <a:rPr lang="en-US" sz="1600" dirty="0" smtClean="0"/>
              <a:t>              Net Profit  +  All  Standing Charges                    Working</a:t>
            </a:r>
            <a:endParaRPr lang="en-US" dirty="0" smtClean="0"/>
          </a:p>
          <a:p>
            <a:pPr lvl="8">
              <a:buNone/>
            </a:pPr>
            <a:endParaRPr lang="en-US" dirty="0" smtClean="0">
              <a:latin typeface="Bell MT" pitchFamily="18" charset="0"/>
            </a:endParaRPr>
          </a:p>
          <a:p>
            <a:pPr>
              <a:buFont typeface="Courier New" pitchFamily="49" charset="0"/>
              <a:buChar char="o"/>
            </a:pPr>
            <a:r>
              <a:rPr lang="en-US" dirty="0" smtClean="0">
                <a:latin typeface="Bell MT" pitchFamily="18" charset="0"/>
              </a:rPr>
              <a:t>Total Loss Amount = Loss of  + Additional cost of</a:t>
            </a:r>
            <a:r>
              <a:rPr lang="en-US" dirty="0" smtClean="0"/>
              <a:t> </a:t>
            </a:r>
          </a:p>
          <a:p>
            <a:pPr>
              <a:buNone/>
            </a:pPr>
            <a:r>
              <a:rPr lang="en-US" dirty="0" smtClean="0"/>
              <a:t>                                     Profit        Working</a:t>
            </a:r>
          </a:p>
          <a:p>
            <a:pPr>
              <a:buNone/>
            </a:pPr>
            <a:r>
              <a:rPr lang="en-US" dirty="0" smtClean="0"/>
              <a:t>                                            </a:t>
            </a:r>
            <a:endParaRPr lang="en-US"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29</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p:cNvPicPr>
            <a:picLocks noChangeAspect="1" noChangeArrowheads="1"/>
          </p:cNvPicPr>
          <p:nvPr/>
        </p:nvPicPr>
        <p:blipFill>
          <a:blip r:embed="rId2"/>
          <a:srcRect/>
          <a:stretch>
            <a:fillRect/>
          </a:stretch>
        </p:blipFill>
        <p:spPr bwMode="auto">
          <a:xfrm>
            <a:off x="914400" y="4343400"/>
            <a:ext cx="1905000" cy="838200"/>
          </a:xfrm>
          <a:prstGeom prst="rect">
            <a:avLst/>
          </a:prstGeom>
          <a:noFill/>
          <a:ln w="9525">
            <a:noFill/>
            <a:miter lim="800000"/>
            <a:headEnd/>
            <a:tailEnd/>
          </a:ln>
          <a:effectLst/>
        </p:spPr>
      </p:pic>
      <p:pic>
        <p:nvPicPr>
          <p:cNvPr id="4115" name="Picture 19"/>
          <p:cNvPicPr>
            <a:picLocks noChangeAspect="1" noChangeArrowheads="1"/>
          </p:cNvPicPr>
          <p:nvPr/>
        </p:nvPicPr>
        <p:blipFill>
          <a:blip r:embed="rId3"/>
          <a:srcRect/>
          <a:stretch>
            <a:fillRect/>
          </a:stretch>
        </p:blipFill>
        <p:spPr bwMode="auto">
          <a:xfrm>
            <a:off x="2362200" y="228600"/>
            <a:ext cx="1905000" cy="990600"/>
          </a:xfrm>
          <a:prstGeom prst="rect">
            <a:avLst/>
          </a:prstGeom>
          <a:noFill/>
          <a:ln w="9525">
            <a:noFill/>
            <a:miter lim="800000"/>
            <a:headEnd/>
            <a:tailEnd/>
          </a:ln>
          <a:effectLst/>
        </p:spPr>
      </p:pic>
      <p:pic>
        <p:nvPicPr>
          <p:cNvPr id="4116" name="Picture 20"/>
          <p:cNvPicPr>
            <a:picLocks noChangeAspect="1" noChangeArrowheads="1"/>
          </p:cNvPicPr>
          <p:nvPr/>
        </p:nvPicPr>
        <p:blipFill>
          <a:blip r:embed="rId4"/>
          <a:srcRect/>
          <a:stretch>
            <a:fillRect/>
          </a:stretch>
        </p:blipFill>
        <p:spPr bwMode="auto">
          <a:xfrm>
            <a:off x="381000" y="0"/>
            <a:ext cx="1905000" cy="1447800"/>
          </a:xfrm>
          <a:prstGeom prst="rect">
            <a:avLst/>
          </a:prstGeom>
          <a:noFill/>
          <a:ln w="9525">
            <a:noFill/>
            <a:miter lim="800000"/>
            <a:headEnd/>
            <a:tailEnd/>
          </a:ln>
          <a:effectLst/>
        </p:spPr>
      </p:pic>
      <p:pic>
        <p:nvPicPr>
          <p:cNvPr id="4117" name="Picture 21"/>
          <p:cNvPicPr>
            <a:picLocks noChangeAspect="1" noChangeArrowheads="1"/>
          </p:cNvPicPr>
          <p:nvPr/>
        </p:nvPicPr>
        <p:blipFill>
          <a:blip r:embed="rId5"/>
          <a:srcRect/>
          <a:stretch>
            <a:fillRect/>
          </a:stretch>
        </p:blipFill>
        <p:spPr bwMode="auto">
          <a:xfrm>
            <a:off x="6705600" y="228600"/>
            <a:ext cx="1905000" cy="1066800"/>
          </a:xfrm>
          <a:prstGeom prst="rect">
            <a:avLst/>
          </a:prstGeom>
          <a:noFill/>
          <a:ln w="9525">
            <a:noFill/>
            <a:miter lim="800000"/>
            <a:headEnd/>
            <a:tailEnd/>
          </a:ln>
          <a:effectLst/>
        </p:spPr>
      </p:pic>
      <p:pic>
        <p:nvPicPr>
          <p:cNvPr id="4118" name="Picture 22"/>
          <p:cNvPicPr>
            <a:picLocks noChangeAspect="1" noChangeArrowheads="1"/>
          </p:cNvPicPr>
          <p:nvPr/>
        </p:nvPicPr>
        <p:blipFill>
          <a:blip r:embed="rId6"/>
          <a:srcRect/>
          <a:stretch>
            <a:fillRect/>
          </a:stretch>
        </p:blipFill>
        <p:spPr bwMode="auto">
          <a:xfrm>
            <a:off x="2819400" y="1447800"/>
            <a:ext cx="1905000" cy="990600"/>
          </a:xfrm>
          <a:prstGeom prst="rect">
            <a:avLst/>
          </a:prstGeom>
          <a:noFill/>
          <a:ln w="9525">
            <a:noFill/>
            <a:miter lim="800000"/>
            <a:headEnd/>
            <a:tailEnd/>
          </a:ln>
          <a:effectLst/>
        </p:spPr>
      </p:pic>
      <p:pic>
        <p:nvPicPr>
          <p:cNvPr id="4119" name="Picture 23"/>
          <p:cNvPicPr>
            <a:picLocks noChangeAspect="1" noChangeArrowheads="1"/>
          </p:cNvPicPr>
          <p:nvPr/>
        </p:nvPicPr>
        <p:blipFill>
          <a:blip r:embed="rId7"/>
          <a:srcRect/>
          <a:stretch>
            <a:fillRect/>
          </a:stretch>
        </p:blipFill>
        <p:spPr bwMode="auto">
          <a:xfrm>
            <a:off x="228600" y="1143000"/>
            <a:ext cx="2133600" cy="1295400"/>
          </a:xfrm>
          <a:prstGeom prst="rect">
            <a:avLst/>
          </a:prstGeom>
          <a:noFill/>
          <a:ln w="9525">
            <a:noFill/>
            <a:miter lim="800000"/>
            <a:headEnd/>
            <a:tailEnd/>
          </a:ln>
          <a:effectLst/>
        </p:spPr>
      </p:pic>
      <p:pic>
        <p:nvPicPr>
          <p:cNvPr id="4121" name="Picture 25"/>
          <p:cNvPicPr>
            <a:picLocks noChangeAspect="1" noChangeArrowheads="1"/>
          </p:cNvPicPr>
          <p:nvPr/>
        </p:nvPicPr>
        <p:blipFill>
          <a:blip r:embed="rId8"/>
          <a:srcRect/>
          <a:stretch>
            <a:fillRect/>
          </a:stretch>
        </p:blipFill>
        <p:spPr bwMode="auto">
          <a:xfrm>
            <a:off x="5943600" y="2743200"/>
            <a:ext cx="1905000" cy="1200150"/>
          </a:xfrm>
          <a:prstGeom prst="rect">
            <a:avLst/>
          </a:prstGeom>
          <a:noFill/>
          <a:ln w="9525">
            <a:noFill/>
            <a:miter lim="800000"/>
            <a:headEnd/>
            <a:tailEnd/>
          </a:ln>
          <a:effectLst/>
        </p:spPr>
      </p:pic>
      <p:pic>
        <p:nvPicPr>
          <p:cNvPr id="4122" name="Picture 26"/>
          <p:cNvPicPr>
            <a:picLocks noChangeAspect="1" noChangeArrowheads="1"/>
          </p:cNvPicPr>
          <p:nvPr/>
        </p:nvPicPr>
        <p:blipFill>
          <a:blip r:embed="rId9"/>
          <a:srcRect/>
          <a:stretch>
            <a:fillRect/>
          </a:stretch>
        </p:blipFill>
        <p:spPr bwMode="auto">
          <a:xfrm>
            <a:off x="5257800" y="1371600"/>
            <a:ext cx="1905000" cy="1200150"/>
          </a:xfrm>
          <a:prstGeom prst="rect">
            <a:avLst/>
          </a:prstGeom>
          <a:noFill/>
          <a:ln w="9525">
            <a:noFill/>
            <a:miter lim="800000"/>
            <a:headEnd/>
            <a:tailEnd/>
          </a:ln>
          <a:effectLst/>
        </p:spPr>
      </p:pic>
      <p:pic>
        <p:nvPicPr>
          <p:cNvPr id="4123" name="Picture 27"/>
          <p:cNvPicPr>
            <a:picLocks noChangeAspect="1" noChangeArrowheads="1"/>
          </p:cNvPicPr>
          <p:nvPr/>
        </p:nvPicPr>
        <p:blipFill>
          <a:blip r:embed="rId10"/>
          <a:srcRect/>
          <a:stretch>
            <a:fillRect/>
          </a:stretch>
        </p:blipFill>
        <p:spPr bwMode="auto">
          <a:xfrm>
            <a:off x="990600" y="2590800"/>
            <a:ext cx="1905000" cy="1200150"/>
          </a:xfrm>
          <a:prstGeom prst="rect">
            <a:avLst/>
          </a:prstGeom>
          <a:noFill/>
          <a:ln w="9525">
            <a:noFill/>
            <a:miter lim="800000"/>
            <a:headEnd/>
            <a:tailEnd/>
          </a:ln>
          <a:effectLst/>
        </p:spPr>
      </p:pic>
      <p:pic>
        <p:nvPicPr>
          <p:cNvPr id="4124" name="Picture 28"/>
          <p:cNvPicPr>
            <a:picLocks noChangeAspect="1" noChangeArrowheads="1"/>
          </p:cNvPicPr>
          <p:nvPr/>
        </p:nvPicPr>
        <p:blipFill>
          <a:blip r:embed="rId11"/>
          <a:srcRect/>
          <a:stretch>
            <a:fillRect/>
          </a:stretch>
        </p:blipFill>
        <p:spPr bwMode="auto">
          <a:xfrm>
            <a:off x="5943600" y="3962400"/>
            <a:ext cx="1905000" cy="1200150"/>
          </a:xfrm>
          <a:prstGeom prst="rect">
            <a:avLst/>
          </a:prstGeom>
          <a:noFill/>
          <a:ln w="9525">
            <a:noFill/>
            <a:miter lim="800000"/>
            <a:headEnd/>
            <a:tailEnd/>
          </a:ln>
          <a:effectLst/>
        </p:spPr>
      </p:pic>
      <p:pic>
        <p:nvPicPr>
          <p:cNvPr id="4125" name="Picture 29"/>
          <p:cNvPicPr>
            <a:picLocks noChangeAspect="1" noChangeArrowheads="1"/>
          </p:cNvPicPr>
          <p:nvPr/>
        </p:nvPicPr>
        <p:blipFill>
          <a:blip r:embed="rId12"/>
          <a:srcRect/>
          <a:stretch>
            <a:fillRect/>
          </a:stretch>
        </p:blipFill>
        <p:spPr bwMode="auto">
          <a:xfrm>
            <a:off x="3810000" y="4210050"/>
            <a:ext cx="1905000" cy="1200150"/>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fld id="{9567A2AF-B1F8-48D8-98ED-B2A7668E428F}" type="slidenum">
              <a:rPr lang="en-US" smtClean="0"/>
              <a:pPr/>
              <a:t>3</a:t>
            </a:fld>
            <a:endParaRPr lang="en-US"/>
          </a:p>
        </p:txBody>
      </p:sp>
      <p:sp>
        <p:nvSpPr>
          <p:cNvPr id="16" name="Footer Placeholder 15"/>
          <p:cNvSpPr>
            <a:spLocks noGrp="1"/>
          </p:cNvSpPr>
          <p:nvPr>
            <p:ph type="ftr" sz="quarter" idx="11"/>
          </p:nvPr>
        </p:nvSpPr>
        <p:spPr/>
        <p:txBody>
          <a:bodyPr/>
          <a:lstStyle/>
          <a:p>
            <a:endParaRPr lang="en-US"/>
          </a:p>
        </p:txBody>
      </p:sp>
      <p:sp>
        <p:nvSpPr>
          <p:cNvPr id="33794" name="AutoShape 2" descr="Oriental Insurance Company Limited | Oriental Health Insu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Oriental Insurance Company Limited | Oriental Health Insu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Oriental Insurance Company Limited | Oriental Health Insu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Oriental Insurance Company Limited | Oriental Health Insu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13"/>
          <a:srcRect/>
          <a:stretch>
            <a:fillRect/>
          </a:stretch>
        </p:blipFill>
        <p:spPr bwMode="auto">
          <a:xfrm>
            <a:off x="4895850" y="533400"/>
            <a:ext cx="1581150" cy="457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FF3300"/>
                </a:solidFill>
                <a:latin typeface="AngsanaUPC" pitchFamily="18" charset="-34"/>
                <a:cs typeface="AngsanaUPC" pitchFamily="18" charset="-34"/>
              </a:rPr>
              <a:t>Important steps – Loss of Profit</a:t>
            </a:r>
            <a:br>
              <a:rPr lang="en-US" sz="4000" b="1" dirty="0" smtClean="0">
                <a:solidFill>
                  <a:srgbClr val="FF3300"/>
                </a:solidFill>
                <a:latin typeface="AngsanaUPC" pitchFamily="18" charset="-34"/>
                <a:cs typeface="AngsanaUPC" pitchFamily="18" charset="-34"/>
              </a:rPr>
            </a:br>
            <a:endParaRPr lang="en-US" dirty="0"/>
          </a:p>
        </p:txBody>
      </p:sp>
      <p:sp>
        <p:nvSpPr>
          <p:cNvPr id="3" name="Content Placeholder 2"/>
          <p:cNvSpPr>
            <a:spLocks noGrp="1"/>
          </p:cNvSpPr>
          <p:nvPr>
            <p:ph sz="quarter" idx="1"/>
          </p:nvPr>
        </p:nvSpPr>
        <p:spPr>
          <a:xfrm>
            <a:off x="457200" y="1600200"/>
            <a:ext cx="8077200" cy="4873752"/>
          </a:xfrm>
        </p:spPr>
        <p:txBody>
          <a:bodyPr/>
          <a:lstStyle/>
          <a:p>
            <a:r>
              <a:rPr lang="en-US" dirty="0" smtClean="0"/>
              <a:t>Amount for which policy should be taken = Annual Sales * G. P. Ratio</a:t>
            </a:r>
          </a:p>
          <a:p>
            <a:r>
              <a:rPr lang="en-US" dirty="0" smtClean="0"/>
              <a:t>Under-insurance = Policy   &lt;  Amount for which</a:t>
            </a:r>
          </a:p>
          <a:p>
            <a:pPr>
              <a:buNone/>
            </a:pPr>
            <a:r>
              <a:rPr lang="en-US" dirty="0" smtClean="0"/>
              <a:t>                                 Amount    policy should be taken</a:t>
            </a:r>
          </a:p>
          <a:p>
            <a:r>
              <a:rPr lang="en-US" dirty="0" smtClean="0"/>
              <a:t>Claim Amount = </a:t>
            </a:r>
          </a:p>
          <a:p>
            <a:pPr>
              <a:buNone/>
            </a:pPr>
            <a:r>
              <a:rPr lang="en-US" dirty="0" smtClean="0"/>
              <a:t>                Policy Amount                      Total Loss </a:t>
            </a:r>
          </a:p>
          <a:p>
            <a:pPr>
              <a:buNone/>
            </a:pPr>
            <a:r>
              <a:rPr lang="en-US" sz="800" dirty="0" smtClean="0"/>
              <a:t>               -_______________________________________________________________________________________ </a:t>
            </a:r>
            <a:r>
              <a:rPr lang="en-US" sz="1800" dirty="0" smtClean="0"/>
              <a:t>X     Amount</a:t>
            </a:r>
          </a:p>
          <a:p>
            <a:pPr>
              <a:buNone/>
            </a:pPr>
            <a:r>
              <a:rPr lang="en-US" sz="800" dirty="0" smtClean="0"/>
              <a:t>                 </a:t>
            </a:r>
            <a:r>
              <a:rPr lang="en-US" dirty="0" smtClean="0"/>
              <a:t>Amount for which policy  should</a:t>
            </a:r>
          </a:p>
          <a:p>
            <a:pPr>
              <a:buNone/>
            </a:pPr>
            <a:r>
              <a:rPr lang="en-US" sz="800" dirty="0" smtClean="0"/>
              <a:t>              </a:t>
            </a:r>
            <a:r>
              <a:rPr lang="en-US" sz="2800" dirty="0" smtClean="0"/>
              <a:t>  </a:t>
            </a:r>
            <a:r>
              <a:rPr lang="en-US" dirty="0" smtClean="0"/>
              <a:t>be taken</a:t>
            </a:r>
            <a:endParaRPr lang="en-US" sz="800"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30</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155" y="614516"/>
            <a:ext cx="5713424" cy="707886"/>
          </a:xfrm>
          <a:prstGeom prst="rect">
            <a:avLst/>
          </a:prstGeom>
          <a:noFill/>
        </p:spPr>
        <p:txBody>
          <a:bodyPr wrap="none" rtlCol="0">
            <a:spAutoFit/>
          </a:bodyPr>
          <a:lstStyle/>
          <a:p>
            <a:r>
              <a:rPr lang="en-US" sz="4000" b="1" dirty="0" smtClean="0">
                <a:solidFill>
                  <a:srgbClr val="FF0000"/>
                </a:solidFill>
              </a:rPr>
              <a:t>Period of  Indemnity</a:t>
            </a:r>
          </a:p>
        </p:txBody>
      </p:sp>
      <p:sp>
        <p:nvSpPr>
          <p:cNvPr id="3" name="TextBox 2"/>
          <p:cNvSpPr txBox="1"/>
          <p:nvPr/>
        </p:nvSpPr>
        <p:spPr>
          <a:xfrm>
            <a:off x="73741" y="2209800"/>
            <a:ext cx="9102172" cy="3416320"/>
          </a:xfrm>
          <a:prstGeom prst="rect">
            <a:avLst/>
          </a:prstGeom>
          <a:noFill/>
        </p:spPr>
        <p:txBody>
          <a:bodyPr wrap="none" rtlCol="0">
            <a:spAutoFit/>
          </a:bodyPr>
          <a:lstStyle/>
          <a:p>
            <a:pPr>
              <a:buFont typeface="Wingdings" pitchFamily="2" charset="2"/>
              <a:buChar char="v"/>
            </a:pPr>
            <a:r>
              <a:rPr lang="en-US" sz="3600" dirty="0" smtClean="0"/>
              <a:t>The  period during which the sales are </a:t>
            </a:r>
          </a:p>
          <a:p>
            <a:r>
              <a:rPr lang="en-US" sz="3600" dirty="0" smtClean="0"/>
              <a:t>expected to be affected due to fire is </a:t>
            </a:r>
          </a:p>
          <a:p>
            <a:r>
              <a:rPr lang="en-US" sz="3600" dirty="0" smtClean="0"/>
              <a:t>stated in the policy. This period is known </a:t>
            </a:r>
          </a:p>
          <a:p>
            <a:r>
              <a:rPr lang="en-US" sz="3600" dirty="0" smtClean="0"/>
              <a:t>as “Indemnity Period.”</a:t>
            </a:r>
          </a:p>
          <a:p>
            <a:pPr>
              <a:buFont typeface="Wingdings" pitchFamily="2" charset="2"/>
              <a:buChar char="v"/>
            </a:pPr>
            <a:r>
              <a:rPr lang="en-US" sz="3600" dirty="0" smtClean="0"/>
              <a:t>Period allowed by insurance company </a:t>
            </a:r>
          </a:p>
          <a:p>
            <a:r>
              <a:rPr lang="en-US" sz="3600" dirty="0" smtClean="0"/>
              <a:t>to restart the business normally</a:t>
            </a:r>
            <a:endParaRPr lang="en-US" sz="3600" dirty="0"/>
          </a:p>
        </p:txBody>
      </p:sp>
      <p:sp>
        <p:nvSpPr>
          <p:cNvPr id="4" name="Slide Number Placeholder 3"/>
          <p:cNvSpPr>
            <a:spLocks noGrp="1"/>
          </p:cNvSpPr>
          <p:nvPr>
            <p:ph type="sldNum" sz="quarter" idx="12"/>
          </p:nvPr>
        </p:nvSpPr>
        <p:spPr/>
        <p:txBody>
          <a:bodyPr/>
          <a:lstStyle/>
          <a:p>
            <a:fld id="{9567A2AF-B1F8-48D8-98ED-B2A7668E428F}"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rgbClr val="FF0000"/>
                </a:solidFill>
                <a:latin typeface="+mn-lt"/>
                <a:ea typeface="+mn-ea"/>
                <a:cs typeface="+mn-cs"/>
              </a:rPr>
              <a:t>Period Of  Dislocation</a:t>
            </a:r>
          </a:p>
        </p:txBody>
      </p:sp>
      <p:sp>
        <p:nvSpPr>
          <p:cNvPr id="5" name="Content Placeholder 4"/>
          <p:cNvSpPr>
            <a:spLocks noGrp="1"/>
          </p:cNvSpPr>
          <p:nvPr>
            <p:ph sz="quarter" idx="1"/>
          </p:nvPr>
        </p:nvSpPr>
        <p:spPr/>
        <p:txBody>
          <a:bodyPr>
            <a:normAutofit/>
          </a:bodyPr>
          <a:lstStyle/>
          <a:p>
            <a:r>
              <a:rPr lang="en-IN" sz="3600" dirty="0" smtClean="0"/>
              <a:t>It is the actual period taken by the business to start normally.</a:t>
            </a:r>
          </a:p>
          <a:p>
            <a:r>
              <a:rPr lang="en-IN" sz="3600" dirty="0" smtClean="0"/>
              <a:t>It is the period taken to achieve again normal sales</a:t>
            </a:r>
            <a:endParaRPr lang="en-US" sz="3600" dirty="0"/>
          </a:p>
        </p:txBody>
      </p:sp>
      <p:sp>
        <p:nvSpPr>
          <p:cNvPr id="3" name="Slide Number Placeholder 2"/>
          <p:cNvSpPr>
            <a:spLocks noGrp="1"/>
          </p:cNvSpPr>
          <p:nvPr>
            <p:ph type="sldNum" sz="quarter" idx="15"/>
          </p:nvPr>
        </p:nvSpPr>
        <p:spPr/>
        <p:txBody>
          <a:bodyPr/>
          <a:lstStyle/>
          <a:p>
            <a:fld id="{9567A2AF-B1F8-48D8-98ED-B2A7668E428F}" type="slidenum">
              <a:rPr lang="en-US" smtClean="0"/>
              <a:pPr/>
              <a:t>32</a:t>
            </a:fld>
            <a:endParaRPr lang="en-US"/>
          </a:p>
        </p:txBody>
      </p:sp>
      <p:sp>
        <p:nvSpPr>
          <p:cNvPr id="2" name="Footer Placeholder 1"/>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concepts of sales</a:t>
            </a:r>
            <a:endParaRPr lang="en-US" dirty="0"/>
          </a:p>
        </p:txBody>
      </p:sp>
      <p:sp>
        <p:nvSpPr>
          <p:cNvPr id="3" name="Content Placeholder 2"/>
          <p:cNvSpPr>
            <a:spLocks noGrp="1"/>
          </p:cNvSpPr>
          <p:nvPr>
            <p:ph sz="quarter" idx="1"/>
          </p:nvPr>
        </p:nvSpPr>
        <p:spPr>
          <a:xfrm>
            <a:off x="457200" y="1600200"/>
            <a:ext cx="7467600" cy="4873752"/>
          </a:xfrm>
        </p:spPr>
        <p:txBody>
          <a:bodyPr/>
          <a:lstStyle/>
          <a:p>
            <a:r>
              <a:rPr lang="en-US" dirty="0" smtClean="0"/>
              <a:t>Standard Sales = Sales during dislocation period</a:t>
            </a:r>
          </a:p>
          <a:p>
            <a:pPr>
              <a:buNone/>
            </a:pPr>
            <a:r>
              <a:rPr lang="en-US" dirty="0" smtClean="0"/>
              <a:t>                                  </a:t>
            </a:r>
            <a:r>
              <a:rPr lang="en-US" dirty="0" smtClean="0"/>
              <a:t>in </a:t>
            </a:r>
            <a:r>
              <a:rPr lang="en-US" dirty="0" smtClean="0"/>
              <a:t>the previous year  </a:t>
            </a:r>
          </a:p>
          <a:p>
            <a:r>
              <a:rPr lang="en-US" dirty="0" smtClean="0"/>
              <a:t>Annual Sales = Sales for 12 months ended on the </a:t>
            </a:r>
          </a:p>
          <a:p>
            <a:pPr>
              <a:buNone/>
            </a:pPr>
            <a:r>
              <a:rPr lang="en-US" dirty="0" smtClean="0"/>
              <a:t>                              date of fire</a:t>
            </a:r>
          </a:p>
          <a:p>
            <a:pPr>
              <a:buFont typeface="Courier New" pitchFamily="49" charset="0"/>
              <a:buChar char="o"/>
            </a:pPr>
            <a:r>
              <a:rPr lang="en-US" dirty="0" smtClean="0"/>
              <a:t> Sales for G. P. Ratio = Sales for completed financial year for which accounts are prepared.</a:t>
            </a:r>
          </a:p>
          <a:p>
            <a:pPr>
              <a:buFont typeface="Courier New" pitchFamily="49" charset="0"/>
              <a:buChar char="o"/>
            </a:pPr>
            <a:r>
              <a:rPr lang="en-IN" dirty="0" smtClean="0"/>
              <a:t>Standard and annual sales need to be adjusted for any trends</a:t>
            </a:r>
          </a:p>
          <a:p>
            <a:pPr>
              <a:buFont typeface="Courier New" pitchFamily="49" charset="0"/>
              <a:buChar char="o"/>
            </a:pPr>
            <a:endParaRPr lang="en-US"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33</a:t>
            </a:fld>
            <a:endParaRPr lang="en-US"/>
          </a:p>
        </p:txBody>
      </p:sp>
      <p:sp>
        <p:nvSpPr>
          <p:cNvPr id="5" name="Footer Placeholder 4"/>
          <p:cNvSpPr>
            <a:spLocks noGrp="1"/>
          </p:cNvSpPr>
          <p:nvPr>
            <p:ph type="ftr" sz="quarter" idx="16"/>
          </p:nvPr>
        </p:nvSpPr>
        <p:spPr/>
        <p:txBody>
          <a:bodyPr/>
          <a:lstStyle/>
          <a:p>
            <a:endParaRPr lang="en-US"/>
          </a:p>
        </p:txBody>
      </p:sp>
      <p:graphicFrame>
        <p:nvGraphicFramePr>
          <p:cNvPr id="6" name="Content Placeholder 3"/>
          <p:cNvGraphicFramePr>
            <a:graphicFrameLocks/>
          </p:cNvGraphicFramePr>
          <p:nvPr/>
        </p:nvGraphicFramePr>
        <p:xfrm>
          <a:off x="1600200" y="5029200"/>
          <a:ext cx="5105400" cy="1444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6720109" cy="707886"/>
          </a:xfrm>
          <a:prstGeom prst="rect">
            <a:avLst/>
          </a:prstGeom>
          <a:noFill/>
        </p:spPr>
        <p:txBody>
          <a:bodyPr wrap="none" rtlCol="0">
            <a:spAutoFit/>
          </a:bodyPr>
          <a:lstStyle/>
          <a:p>
            <a:r>
              <a:rPr lang="en-US" sz="4000" b="1" dirty="0" smtClean="0">
                <a:solidFill>
                  <a:srgbClr val="FF0000"/>
                </a:solidFill>
              </a:rPr>
              <a:t>Short  Sales  (Step No. 1)</a:t>
            </a:r>
          </a:p>
        </p:txBody>
      </p:sp>
      <p:sp>
        <p:nvSpPr>
          <p:cNvPr id="3" name="TextBox 2"/>
          <p:cNvSpPr txBox="1"/>
          <p:nvPr/>
        </p:nvSpPr>
        <p:spPr>
          <a:xfrm>
            <a:off x="78658" y="2348805"/>
            <a:ext cx="9079730" cy="2246769"/>
          </a:xfrm>
          <a:prstGeom prst="rect">
            <a:avLst/>
          </a:prstGeom>
          <a:noFill/>
        </p:spPr>
        <p:txBody>
          <a:bodyPr wrap="none" rtlCol="0">
            <a:spAutoFit/>
          </a:bodyPr>
          <a:lstStyle/>
          <a:p>
            <a:r>
              <a:rPr lang="en-US" sz="2800" dirty="0" smtClean="0"/>
              <a:t>    Short Sale   </a:t>
            </a:r>
            <a:r>
              <a:rPr lang="en-US" sz="2800" b="1" dirty="0" smtClean="0"/>
              <a:t>=</a:t>
            </a:r>
            <a:r>
              <a:rPr lang="en-US" sz="2800" dirty="0" smtClean="0"/>
              <a:t>    Standard Sales (Estimated or </a:t>
            </a:r>
          </a:p>
          <a:p>
            <a:r>
              <a:rPr lang="en-US" sz="2800" dirty="0" smtClean="0"/>
              <a:t>			   expected sales during </a:t>
            </a:r>
          </a:p>
          <a:p>
            <a:r>
              <a:rPr lang="en-US" sz="2800" dirty="0" smtClean="0"/>
              <a:t>                              the period of  dislocation)</a:t>
            </a:r>
          </a:p>
          <a:p>
            <a:r>
              <a:rPr lang="en-US" sz="2800" dirty="0" smtClean="0"/>
              <a:t>                  </a:t>
            </a:r>
            <a:r>
              <a:rPr lang="en-US" sz="2800" b="1" u="sng" dirty="0" smtClean="0"/>
              <a:t>Less</a:t>
            </a:r>
            <a:r>
              <a:rPr lang="en-US" sz="2800" dirty="0" smtClean="0"/>
              <a:t>  :  Actual sales during the dislocation </a:t>
            </a:r>
          </a:p>
          <a:p>
            <a:r>
              <a:rPr lang="en-US" sz="2800" dirty="0" smtClean="0"/>
              <a:t>                              period  </a:t>
            </a:r>
          </a:p>
        </p:txBody>
      </p:sp>
      <p:sp>
        <p:nvSpPr>
          <p:cNvPr id="4" name="Slide Number Placeholder 3"/>
          <p:cNvSpPr>
            <a:spLocks noGrp="1"/>
          </p:cNvSpPr>
          <p:nvPr>
            <p:ph type="sldNum" sz="quarter" idx="12"/>
          </p:nvPr>
        </p:nvSpPr>
        <p:spPr/>
        <p:txBody>
          <a:bodyPr/>
          <a:lstStyle/>
          <a:p>
            <a:fld id="{9567A2AF-B1F8-48D8-98ED-B2A7668E428F}"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9812302" cy="1323439"/>
          </a:xfrm>
          <a:prstGeom prst="rect">
            <a:avLst/>
          </a:prstGeom>
          <a:noFill/>
        </p:spPr>
        <p:txBody>
          <a:bodyPr wrap="square" rtlCol="0">
            <a:spAutoFit/>
          </a:bodyPr>
          <a:lstStyle/>
          <a:p>
            <a:r>
              <a:rPr lang="en-US" sz="4000" b="1" dirty="0" smtClean="0">
                <a:solidFill>
                  <a:srgbClr val="FF0000"/>
                </a:solidFill>
              </a:rPr>
              <a:t>Gross Profit Percentage </a:t>
            </a:r>
          </a:p>
          <a:p>
            <a:r>
              <a:rPr lang="en-US" sz="4000" b="1" dirty="0" smtClean="0">
                <a:solidFill>
                  <a:srgbClr val="FF0000"/>
                </a:solidFill>
              </a:rPr>
              <a:t>(Step No. 2)</a:t>
            </a:r>
            <a:endParaRPr lang="en-US" sz="4000" b="1" dirty="0">
              <a:solidFill>
                <a:srgbClr val="FF0000"/>
              </a:solidFill>
            </a:endParaRPr>
          </a:p>
        </p:txBody>
      </p:sp>
      <p:sp>
        <p:nvSpPr>
          <p:cNvPr id="4" name="TextBox 3"/>
          <p:cNvSpPr txBox="1"/>
          <p:nvPr/>
        </p:nvSpPr>
        <p:spPr>
          <a:xfrm>
            <a:off x="685800" y="4038600"/>
            <a:ext cx="7315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t> Net Profit  + Insured Standing Charges  </a:t>
            </a:r>
          </a:p>
          <a:p>
            <a:r>
              <a:rPr lang="en-US" sz="2000" b="1" dirty="0" smtClean="0"/>
              <a:t>---------------------------------------------------------------  *  100</a:t>
            </a:r>
          </a:p>
          <a:p>
            <a:r>
              <a:rPr lang="en-US" sz="2000" b="1" dirty="0" smtClean="0"/>
              <a:t>       Sales  of  Last  Financial Year</a:t>
            </a:r>
            <a:endParaRPr lang="en-US" sz="2000" b="1" dirty="0"/>
          </a:p>
        </p:txBody>
      </p:sp>
      <p:sp>
        <p:nvSpPr>
          <p:cNvPr id="6" name="TextBox 5"/>
          <p:cNvSpPr txBox="1"/>
          <p:nvPr/>
        </p:nvSpPr>
        <p:spPr>
          <a:xfrm>
            <a:off x="685800" y="1676400"/>
            <a:ext cx="8180445" cy="2308324"/>
          </a:xfrm>
          <a:prstGeom prst="rect">
            <a:avLst/>
          </a:prstGeom>
          <a:noFill/>
        </p:spPr>
        <p:txBody>
          <a:bodyPr wrap="none" rtlCol="0">
            <a:spAutoFit/>
          </a:bodyPr>
          <a:lstStyle/>
          <a:p>
            <a:pPr>
              <a:buFont typeface="Arial" pitchFamily="34" charset="0"/>
              <a:buChar char="•"/>
            </a:pPr>
            <a:r>
              <a:rPr lang="en-US" sz="2400" b="1" dirty="0" smtClean="0">
                <a:solidFill>
                  <a:srgbClr val="00B0F0"/>
                </a:solidFill>
              </a:rPr>
              <a:t>Earning or Gross  Profit  Ratio =   for calculation </a:t>
            </a:r>
          </a:p>
          <a:p>
            <a:r>
              <a:rPr lang="en-US" sz="2400" b="1" dirty="0" smtClean="0">
                <a:solidFill>
                  <a:srgbClr val="00B0F0"/>
                </a:solidFill>
              </a:rPr>
              <a:t> of GP Ratio figures of completed financial year </a:t>
            </a:r>
          </a:p>
          <a:p>
            <a:r>
              <a:rPr lang="en-US" sz="2400" b="1" dirty="0" smtClean="0">
                <a:solidFill>
                  <a:srgbClr val="00B0F0"/>
                </a:solidFill>
              </a:rPr>
              <a:t>to be considered.</a:t>
            </a:r>
          </a:p>
          <a:p>
            <a:pPr>
              <a:buFont typeface="Arial" pitchFamily="34" charset="0"/>
              <a:buChar char="•"/>
            </a:pPr>
            <a:r>
              <a:rPr lang="en-US" sz="2400" b="1" dirty="0" smtClean="0">
                <a:solidFill>
                  <a:srgbClr val="00B0F0"/>
                </a:solidFill>
              </a:rPr>
              <a:t> If there is any trend in GP ratio or adjustment </a:t>
            </a:r>
          </a:p>
          <a:p>
            <a:r>
              <a:rPr lang="en-US" sz="2400" b="1" dirty="0" smtClean="0">
                <a:solidFill>
                  <a:srgbClr val="00B0F0"/>
                </a:solidFill>
              </a:rPr>
              <a:t>  same should be applied and GP should be </a:t>
            </a:r>
          </a:p>
          <a:p>
            <a:r>
              <a:rPr lang="en-US" sz="2400" b="1" dirty="0" smtClean="0">
                <a:solidFill>
                  <a:srgbClr val="00B0F0"/>
                </a:solidFill>
              </a:rPr>
              <a:t>increased / decreased accordingly</a:t>
            </a:r>
            <a:endParaRPr lang="en-US" sz="2400" b="1" dirty="0">
              <a:solidFill>
                <a:srgbClr val="00B0F0"/>
              </a:solidFill>
            </a:endParaRPr>
          </a:p>
        </p:txBody>
      </p:sp>
      <p:sp>
        <p:nvSpPr>
          <p:cNvPr id="5" name="Slide Number Placeholder 4"/>
          <p:cNvSpPr>
            <a:spLocks noGrp="1"/>
          </p:cNvSpPr>
          <p:nvPr>
            <p:ph type="sldNum" sz="quarter" idx="12"/>
          </p:nvPr>
        </p:nvSpPr>
        <p:spPr/>
        <p:txBody>
          <a:bodyPr/>
          <a:lstStyle/>
          <a:p>
            <a:fld id="{9567A2AF-B1F8-48D8-98ED-B2A7668E428F}" type="slidenum">
              <a:rPr lang="en-US" smtClean="0"/>
              <a:pPr/>
              <a:t>35</a:t>
            </a:fld>
            <a:endParaRPr lang="en-US"/>
          </a:p>
        </p:txBody>
      </p:sp>
      <p:sp>
        <p:nvSpPr>
          <p:cNvPr id="7" name="Footer Placeholder 6"/>
          <p:cNvSpPr>
            <a:spLocks noGrp="1"/>
          </p:cNvSpPr>
          <p:nvPr>
            <p:ph type="ftr" sz="quarter" idx="11"/>
          </p:nvPr>
        </p:nvSpPr>
        <p:spPr/>
        <p:txBody>
          <a:bodyPr/>
          <a:lstStyle/>
          <a:p>
            <a:endParaRPr lang="en-US"/>
          </a:p>
        </p:txBody>
      </p:sp>
      <p:sp>
        <p:nvSpPr>
          <p:cNvPr id="8" name="TextBox 7"/>
          <p:cNvSpPr txBox="1"/>
          <p:nvPr/>
        </p:nvSpPr>
        <p:spPr>
          <a:xfrm>
            <a:off x="685800" y="5257800"/>
            <a:ext cx="7467600" cy="646331"/>
          </a:xfrm>
          <a:prstGeom prst="rect">
            <a:avLst/>
          </a:prstGeom>
          <a:noFill/>
        </p:spPr>
        <p:txBody>
          <a:bodyPr wrap="square" rtlCol="0">
            <a:spAutoFit/>
          </a:bodyPr>
          <a:lstStyle/>
          <a:p>
            <a:r>
              <a:rPr lang="en-IN" dirty="0" smtClean="0"/>
              <a:t>Standing Charges:- Fixed Expenses, Expenses which remain constant irrespective of sales / production</a:t>
            </a:r>
            <a:endParaRPr lang="en-US"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36</a:t>
            </a:fld>
            <a:endParaRPr lang="en-US"/>
          </a:p>
        </p:txBody>
      </p:sp>
      <p:sp>
        <p:nvSpPr>
          <p:cNvPr id="7" name="TextBox 6"/>
          <p:cNvSpPr txBox="1"/>
          <p:nvPr/>
        </p:nvSpPr>
        <p:spPr>
          <a:xfrm>
            <a:off x="457200" y="685800"/>
            <a:ext cx="7848600" cy="646331"/>
          </a:xfrm>
          <a:prstGeom prst="rect">
            <a:avLst/>
          </a:prstGeom>
          <a:noFill/>
        </p:spPr>
        <p:txBody>
          <a:bodyPr wrap="square" rtlCol="0">
            <a:spAutoFit/>
          </a:bodyPr>
          <a:lstStyle/>
          <a:p>
            <a:r>
              <a:rPr lang="en-IN" sz="3600" dirty="0" smtClean="0">
                <a:solidFill>
                  <a:srgbClr val="FF0000"/>
                </a:solidFill>
              </a:rPr>
              <a:t>Reduction in Profit (Step No. 3)</a:t>
            </a:r>
            <a:endParaRPr lang="en-US" dirty="0">
              <a:solidFill>
                <a:srgbClr val="FF0000"/>
              </a:solidFill>
            </a:endParaRPr>
          </a:p>
        </p:txBody>
      </p:sp>
      <p:sp>
        <p:nvSpPr>
          <p:cNvPr id="8" name="TextBox 7"/>
          <p:cNvSpPr txBox="1"/>
          <p:nvPr/>
        </p:nvSpPr>
        <p:spPr>
          <a:xfrm>
            <a:off x="457200" y="1905000"/>
            <a:ext cx="6781800" cy="523220"/>
          </a:xfrm>
          <a:prstGeom prst="rect">
            <a:avLst/>
          </a:prstGeom>
          <a:noFill/>
        </p:spPr>
        <p:txBody>
          <a:bodyPr wrap="square" rtlCol="0">
            <a:spAutoFit/>
          </a:bodyPr>
          <a:lstStyle/>
          <a:p>
            <a:r>
              <a:rPr lang="en-IN" dirty="0" smtClean="0"/>
              <a:t>		</a:t>
            </a:r>
            <a:r>
              <a:rPr lang="en-IN" sz="2800" dirty="0" smtClean="0"/>
              <a:t>=Short Sales * G. P. Ratio</a:t>
            </a:r>
            <a:endParaRPr lang="en-US" dirty="0"/>
          </a:p>
        </p:txBody>
      </p:sp>
      <p:sp>
        <p:nvSpPr>
          <p:cNvPr id="9" name="TextBox 8"/>
          <p:cNvSpPr txBox="1"/>
          <p:nvPr/>
        </p:nvSpPr>
        <p:spPr>
          <a:xfrm>
            <a:off x="838200" y="3124200"/>
            <a:ext cx="7086600" cy="646331"/>
          </a:xfrm>
          <a:prstGeom prst="rect">
            <a:avLst/>
          </a:prstGeom>
          <a:noFill/>
        </p:spPr>
        <p:txBody>
          <a:bodyPr wrap="square" rtlCol="0">
            <a:spAutoFit/>
          </a:bodyPr>
          <a:lstStyle/>
          <a:p>
            <a:r>
              <a:rPr lang="en-IN" sz="3600" dirty="0" smtClean="0">
                <a:solidFill>
                  <a:srgbClr val="FF0000"/>
                </a:solidFill>
              </a:rPr>
              <a:t>Loss of Profit (Step No. 4)</a:t>
            </a:r>
            <a:endParaRPr lang="en-US" dirty="0">
              <a:solidFill>
                <a:srgbClr val="FF0000"/>
              </a:solidFill>
            </a:endParaRPr>
          </a:p>
        </p:txBody>
      </p:sp>
      <p:sp>
        <p:nvSpPr>
          <p:cNvPr id="10" name="TextBox 9"/>
          <p:cNvSpPr txBox="1"/>
          <p:nvPr/>
        </p:nvSpPr>
        <p:spPr>
          <a:xfrm>
            <a:off x="914400" y="4343400"/>
            <a:ext cx="6553200" cy="830997"/>
          </a:xfrm>
          <a:prstGeom prst="rect">
            <a:avLst/>
          </a:prstGeom>
          <a:noFill/>
        </p:spPr>
        <p:txBody>
          <a:bodyPr wrap="square" rtlCol="0">
            <a:spAutoFit/>
          </a:bodyPr>
          <a:lstStyle/>
          <a:p>
            <a:r>
              <a:rPr lang="en-IN" dirty="0" smtClean="0"/>
              <a:t>	     </a:t>
            </a:r>
            <a:r>
              <a:rPr lang="en-IN" sz="2400" dirty="0" smtClean="0"/>
              <a:t>=Reduction in Profit – Saving in 		insured standing charges</a:t>
            </a:r>
            <a:r>
              <a:rPr lang="en-IN"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37</a:t>
            </a:fld>
            <a:endParaRPr lang="en-US"/>
          </a:p>
        </p:txBody>
      </p:sp>
      <p:sp>
        <p:nvSpPr>
          <p:cNvPr id="4" name="TextBox 3"/>
          <p:cNvSpPr txBox="1"/>
          <p:nvPr/>
        </p:nvSpPr>
        <p:spPr>
          <a:xfrm>
            <a:off x="457200" y="609600"/>
            <a:ext cx="7010400" cy="1354217"/>
          </a:xfrm>
          <a:prstGeom prst="rect">
            <a:avLst/>
          </a:prstGeom>
          <a:noFill/>
        </p:spPr>
        <p:txBody>
          <a:bodyPr wrap="square" rtlCol="0">
            <a:spAutoFit/>
          </a:bodyPr>
          <a:lstStyle/>
          <a:p>
            <a:r>
              <a:rPr lang="en-IN" sz="3200" dirty="0" smtClean="0">
                <a:solidFill>
                  <a:srgbClr val="FF0000"/>
                </a:solidFill>
              </a:rPr>
              <a:t>Additional Cost of Working (Step No. 5)</a:t>
            </a:r>
            <a:endParaRPr lang="en-US" sz="3200" dirty="0" smtClean="0">
              <a:solidFill>
                <a:srgbClr val="FF0000"/>
              </a:solidFill>
            </a:endParaRPr>
          </a:p>
          <a:p>
            <a:endParaRPr lang="en-US" dirty="0"/>
          </a:p>
        </p:txBody>
      </p:sp>
      <p:sp>
        <p:nvSpPr>
          <p:cNvPr id="5" name="TextBox 4"/>
          <p:cNvSpPr txBox="1"/>
          <p:nvPr/>
        </p:nvSpPr>
        <p:spPr>
          <a:xfrm>
            <a:off x="609600" y="2133600"/>
            <a:ext cx="7010400" cy="369332"/>
          </a:xfrm>
          <a:prstGeom prst="rect">
            <a:avLst/>
          </a:prstGeom>
          <a:noFill/>
        </p:spPr>
        <p:txBody>
          <a:bodyPr wrap="square" rtlCol="0">
            <a:spAutoFit/>
          </a:bodyPr>
          <a:lstStyle/>
          <a:p>
            <a:r>
              <a:rPr lang="en-IN" dirty="0" smtClean="0"/>
              <a:t>Expenses incurred to run the business during dislocation period</a:t>
            </a:r>
            <a:endParaRPr lang="en-US" dirty="0"/>
          </a:p>
        </p:txBody>
      </p:sp>
      <p:sp>
        <p:nvSpPr>
          <p:cNvPr id="6" name="TextBox 5"/>
          <p:cNvSpPr txBox="1"/>
          <p:nvPr/>
        </p:nvSpPr>
        <p:spPr>
          <a:xfrm>
            <a:off x="762000" y="2971800"/>
            <a:ext cx="6934200" cy="3139321"/>
          </a:xfrm>
          <a:prstGeom prst="rect">
            <a:avLst/>
          </a:prstGeom>
          <a:noFill/>
        </p:spPr>
        <p:txBody>
          <a:bodyPr wrap="square" rtlCol="0">
            <a:spAutoFit/>
          </a:bodyPr>
          <a:lstStyle/>
          <a:p>
            <a:r>
              <a:rPr lang="en-IN" dirty="0" smtClean="0"/>
              <a:t>Whichever is less</a:t>
            </a:r>
          </a:p>
          <a:p>
            <a:endParaRPr lang="en-IN" dirty="0" smtClean="0"/>
          </a:p>
          <a:p>
            <a:pPr marL="342900" indent="-342900">
              <a:buAutoNum type="alphaLcParenR"/>
            </a:pPr>
            <a:r>
              <a:rPr lang="en-IN" dirty="0" smtClean="0"/>
              <a:t>Additional cost of working</a:t>
            </a:r>
          </a:p>
          <a:p>
            <a:pPr marL="342900" indent="-342900"/>
            <a:endParaRPr lang="en-IN" dirty="0" smtClean="0"/>
          </a:p>
          <a:p>
            <a:pPr marL="342900" indent="-342900">
              <a:buFont typeface="+mj-lt"/>
              <a:buAutoNum type="alphaLcParenR" startAt="2"/>
            </a:pPr>
            <a:r>
              <a:rPr lang="en-IN" dirty="0" smtClean="0"/>
              <a:t>Sales because of ACW * G. P. Ratio</a:t>
            </a:r>
          </a:p>
          <a:p>
            <a:pPr marL="342900" indent="-342900"/>
            <a:endParaRPr lang="en-IN" dirty="0" smtClean="0"/>
          </a:p>
          <a:p>
            <a:pPr marL="342900" indent="-342900">
              <a:buFont typeface="+mj-lt"/>
              <a:buAutoNum type="alphaLcParenR" startAt="3"/>
            </a:pPr>
            <a:r>
              <a:rPr lang="en-IN" dirty="0" smtClean="0"/>
              <a:t>                 Net Profit+ Insured Standing Charges</a:t>
            </a:r>
          </a:p>
          <a:p>
            <a:pPr marL="342900" indent="-342900"/>
            <a:r>
              <a:rPr lang="en-IN" dirty="0" smtClean="0"/>
              <a:t>      = ACW* -------------------------------------------------------------------   </a:t>
            </a:r>
          </a:p>
          <a:p>
            <a:pPr marL="342900" indent="-342900"/>
            <a:r>
              <a:rPr lang="en-IN" dirty="0" smtClean="0"/>
              <a:t>                       Net Profit + Total Standing Charges    </a:t>
            </a:r>
          </a:p>
          <a:p>
            <a:pPr marL="342900" indent="-342900"/>
            <a:endParaRPr lang="en-IN" dirty="0" smtClean="0"/>
          </a:p>
          <a:p>
            <a:pPr marL="342900" indent="-342900"/>
            <a:endParaRPr lang="en-US"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38</a:t>
            </a:fld>
            <a:endParaRPr lang="en-US"/>
          </a:p>
        </p:txBody>
      </p:sp>
      <p:sp>
        <p:nvSpPr>
          <p:cNvPr id="4" name="TextBox 3"/>
          <p:cNvSpPr txBox="1"/>
          <p:nvPr/>
        </p:nvSpPr>
        <p:spPr>
          <a:xfrm>
            <a:off x="685800" y="838200"/>
            <a:ext cx="7239000" cy="646331"/>
          </a:xfrm>
          <a:prstGeom prst="rect">
            <a:avLst/>
          </a:prstGeom>
          <a:noFill/>
        </p:spPr>
        <p:txBody>
          <a:bodyPr wrap="square" rtlCol="0">
            <a:spAutoFit/>
          </a:bodyPr>
          <a:lstStyle/>
          <a:p>
            <a:r>
              <a:rPr lang="en-IN" sz="3600" dirty="0" smtClean="0">
                <a:solidFill>
                  <a:srgbClr val="FF0000"/>
                </a:solidFill>
              </a:rPr>
              <a:t>Total Loss Amount (Step No. 6)</a:t>
            </a:r>
            <a:endParaRPr lang="en-US" dirty="0">
              <a:solidFill>
                <a:srgbClr val="FF0000"/>
              </a:solidFill>
            </a:endParaRPr>
          </a:p>
        </p:txBody>
      </p:sp>
      <p:sp>
        <p:nvSpPr>
          <p:cNvPr id="5" name="TextBox 4"/>
          <p:cNvSpPr txBox="1"/>
          <p:nvPr/>
        </p:nvSpPr>
        <p:spPr>
          <a:xfrm>
            <a:off x="838200" y="2057400"/>
            <a:ext cx="6096000" cy="830997"/>
          </a:xfrm>
          <a:prstGeom prst="rect">
            <a:avLst/>
          </a:prstGeom>
          <a:noFill/>
        </p:spPr>
        <p:txBody>
          <a:bodyPr wrap="square" rtlCol="0">
            <a:spAutoFit/>
          </a:bodyPr>
          <a:lstStyle/>
          <a:p>
            <a:r>
              <a:rPr lang="en-IN" sz="2400" dirty="0" smtClean="0"/>
              <a:t>==Loss of profit (Step no. 4) + Additional              Cost of Working (ACW) (Step No. 6) </a:t>
            </a:r>
            <a:endParaRPr lang="en-US" sz="2400" dirty="0"/>
          </a:p>
        </p:txBody>
      </p:sp>
      <p:sp>
        <p:nvSpPr>
          <p:cNvPr id="6" name="TextBox 5"/>
          <p:cNvSpPr txBox="1"/>
          <p:nvPr/>
        </p:nvSpPr>
        <p:spPr>
          <a:xfrm>
            <a:off x="685800" y="3429000"/>
            <a:ext cx="7010400" cy="1077218"/>
          </a:xfrm>
          <a:prstGeom prst="rect">
            <a:avLst/>
          </a:prstGeom>
          <a:noFill/>
        </p:spPr>
        <p:txBody>
          <a:bodyPr wrap="square" rtlCol="0">
            <a:spAutoFit/>
          </a:bodyPr>
          <a:lstStyle/>
          <a:p>
            <a:r>
              <a:rPr lang="en-IN" sz="3200" dirty="0" smtClean="0">
                <a:solidFill>
                  <a:srgbClr val="FF0000"/>
                </a:solidFill>
              </a:rPr>
              <a:t>Annual Profit (Amt. for which policy should be taken) (Step No. 7)</a:t>
            </a:r>
            <a:endParaRPr lang="en-US" sz="3200" dirty="0">
              <a:solidFill>
                <a:srgbClr val="FF0000"/>
              </a:solidFill>
            </a:endParaRPr>
          </a:p>
        </p:txBody>
      </p:sp>
      <p:sp>
        <p:nvSpPr>
          <p:cNvPr id="7" name="TextBox 6"/>
          <p:cNvSpPr txBox="1"/>
          <p:nvPr/>
        </p:nvSpPr>
        <p:spPr>
          <a:xfrm>
            <a:off x="762000" y="5029200"/>
            <a:ext cx="6324600" cy="400110"/>
          </a:xfrm>
          <a:prstGeom prst="rect">
            <a:avLst/>
          </a:prstGeom>
          <a:noFill/>
        </p:spPr>
        <p:txBody>
          <a:bodyPr wrap="square" rtlCol="0">
            <a:spAutoFit/>
          </a:bodyPr>
          <a:lstStyle/>
          <a:p>
            <a:r>
              <a:rPr lang="en-IN" sz="2000" dirty="0" smtClean="0"/>
              <a:t>== Annual Sales* Gross Profit Ratio (Step No. 2)</a:t>
            </a:r>
            <a:r>
              <a:rPr lang="en-IN"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39</a:t>
            </a:fld>
            <a:endParaRPr lang="en-US"/>
          </a:p>
        </p:txBody>
      </p:sp>
      <p:sp>
        <p:nvSpPr>
          <p:cNvPr id="4" name="TextBox 3"/>
          <p:cNvSpPr txBox="1"/>
          <p:nvPr/>
        </p:nvSpPr>
        <p:spPr>
          <a:xfrm>
            <a:off x="609600" y="609600"/>
            <a:ext cx="6781800" cy="707886"/>
          </a:xfrm>
          <a:prstGeom prst="rect">
            <a:avLst/>
          </a:prstGeom>
          <a:noFill/>
        </p:spPr>
        <p:txBody>
          <a:bodyPr wrap="square" rtlCol="0">
            <a:spAutoFit/>
          </a:bodyPr>
          <a:lstStyle/>
          <a:p>
            <a:r>
              <a:rPr lang="en-IN" sz="4000" dirty="0" smtClean="0">
                <a:solidFill>
                  <a:srgbClr val="FF0000"/>
                </a:solidFill>
              </a:rPr>
              <a:t>Claim Amount (Step No. 8)</a:t>
            </a:r>
            <a:endParaRPr lang="en-US" sz="4000" dirty="0">
              <a:solidFill>
                <a:srgbClr val="FF0000"/>
              </a:solidFill>
            </a:endParaRPr>
          </a:p>
        </p:txBody>
      </p:sp>
      <p:sp>
        <p:nvSpPr>
          <p:cNvPr id="5" name="TextBox 4"/>
          <p:cNvSpPr txBox="1"/>
          <p:nvPr/>
        </p:nvSpPr>
        <p:spPr>
          <a:xfrm>
            <a:off x="533400" y="1828800"/>
            <a:ext cx="6934200" cy="369332"/>
          </a:xfrm>
          <a:prstGeom prst="rect">
            <a:avLst/>
          </a:prstGeom>
          <a:noFill/>
        </p:spPr>
        <p:txBody>
          <a:bodyPr wrap="square" rtlCol="0">
            <a:spAutoFit/>
          </a:bodyPr>
          <a:lstStyle/>
          <a:p>
            <a:r>
              <a:rPr lang="en-IN" dirty="0" smtClean="0"/>
              <a:t>Check under-insurance</a:t>
            </a:r>
            <a:endParaRPr lang="en-US" dirty="0"/>
          </a:p>
        </p:txBody>
      </p:sp>
      <p:graphicFrame>
        <p:nvGraphicFramePr>
          <p:cNvPr id="6" name="Diagram 5"/>
          <p:cNvGraphicFramePr/>
          <p:nvPr/>
        </p:nvGraphicFramePr>
        <p:xfrm>
          <a:off x="2971800" y="1397000"/>
          <a:ext cx="4648200" cy="241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38200" y="4267200"/>
            <a:ext cx="5029200" cy="369332"/>
          </a:xfrm>
          <a:prstGeom prst="rect">
            <a:avLst/>
          </a:prstGeom>
          <a:noFill/>
        </p:spPr>
        <p:txBody>
          <a:bodyPr wrap="square" rtlCol="0">
            <a:spAutoFit/>
          </a:bodyPr>
          <a:lstStyle/>
          <a:p>
            <a:r>
              <a:rPr lang="en-IN" dirty="0" smtClean="0"/>
              <a:t>Average clause becomes applicable</a:t>
            </a:r>
            <a:endParaRPr lang="en-US" dirty="0"/>
          </a:p>
        </p:txBody>
      </p:sp>
      <p:sp>
        <p:nvSpPr>
          <p:cNvPr id="8" name="TextBox 7"/>
          <p:cNvSpPr txBox="1"/>
          <p:nvPr/>
        </p:nvSpPr>
        <p:spPr>
          <a:xfrm>
            <a:off x="990600" y="5257800"/>
            <a:ext cx="5410200" cy="923330"/>
          </a:xfrm>
          <a:prstGeom prst="rect">
            <a:avLst/>
          </a:prstGeom>
          <a:noFill/>
        </p:spPr>
        <p:txBody>
          <a:bodyPr wrap="square" rtlCol="0">
            <a:spAutoFit/>
          </a:bodyPr>
          <a:lstStyle/>
          <a:p>
            <a:r>
              <a:rPr lang="en-IN" dirty="0" smtClean="0"/>
              <a:t>                                                        Policy Amount  </a:t>
            </a:r>
          </a:p>
          <a:p>
            <a:r>
              <a:rPr lang="en-IN" dirty="0" smtClean="0"/>
              <a:t>Claim Amount = Total Loss Amt* ---------------------</a:t>
            </a:r>
          </a:p>
          <a:p>
            <a:r>
              <a:rPr lang="en-IN" dirty="0" smtClean="0"/>
              <a:t>                             (Step No. 6)          Annual Profit</a:t>
            </a:r>
            <a:endParaRPr lang="en-US" dirty="0"/>
          </a:p>
        </p:txBody>
      </p:sp>
      <p:sp>
        <p:nvSpPr>
          <p:cNvPr id="9" name="TextBox 8"/>
          <p:cNvSpPr txBox="1"/>
          <p:nvPr/>
        </p:nvSpPr>
        <p:spPr>
          <a:xfrm>
            <a:off x="838200" y="3352800"/>
            <a:ext cx="3505200" cy="369332"/>
          </a:xfrm>
          <a:prstGeom prst="rect">
            <a:avLst/>
          </a:prstGeom>
          <a:noFill/>
        </p:spPr>
        <p:txBody>
          <a:bodyPr wrap="square" rtlCol="0">
            <a:spAutoFit/>
          </a:bodyPr>
          <a:lstStyle/>
          <a:p>
            <a:r>
              <a:rPr lang="en-IN" dirty="0" smtClean="0"/>
              <a:t>Annual Profit &gt; </a:t>
            </a:r>
            <a:r>
              <a:rPr lang="en-IN" smtClean="0"/>
              <a:t>Policy Amount</a:t>
            </a:r>
            <a:endParaRPr 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86525" y="381000"/>
            <a:ext cx="1362075" cy="1362075"/>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4</a:t>
            </a:fld>
            <a:endParaRPr lang="en-US"/>
          </a:p>
        </p:txBody>
      </p:sp>
      <p:sp>
        <p:nvSpPr>
          <p:cNvPr id="49154" name="AutoShape 2" descr="Oriental Insurance Company Limited | Oriental Health Insu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Oriental Insurance Company Limited | Oriental Health Insu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7" name="Picture 5"/>
          <p:cNvPicPr>
            <a:picLocks noChangeAspect="1" noChangeArrowheads="1"/>
          </p:cNvPicPr>
          <p:nvPr/>
        </p:nvPicPr>
        <p:blipFill>
          <a:blip r:embed="rId3"/>
          <a:srcRect/>
          <a:stretch>
            <a:fillRect/>
          </a:stretch>
        </p:blipFill>
        <p:spPr bwMode="auto">
          <a:xfrm>
            <a:off x="457201" y="381000"/>
            <a:ext cx="1523999" cy="1219200"/>
          </a:xfrm>
          <a:prstGeom prst="rect">
            <a:avLst/>
          </a:prstGeom>
          <a:noFill/>
          <a:ln w="9525">
            <a:noFill/>
            <a:miter lim="800000"/>
            <a:headEnd/>
            <a:tailEnd/>
          </a:ln>
          <a:effectLst/>
        </p:spPr>
      </p:pic>
      <p:sp>
        <p:nvSpPr>
          <p:cNvPr id="49159" name="AutoShape 7" descr="data:image/png;base64,iVBORw0KGgoAAAANSUhEUgAAAJcAAAA5CAMAAAAMV0nVAAAAw1BMVEUQlZ43MXb+/v7///8gnaYAi5UAkJoAkpv5//8AjZY5KHM3L3ULnKEAh5IzLXREpq3h8vPL5+ksJXE4K3S63N8vm6M6oalmsrjs+fmZzNBQpaxzub80QnwhepKQjq5SToUkcY8eFWqq09aCvsMvUoIySX81Pnvu7vMkHGzk5OssW4YAfonW6uyNxcoegZU3Nnghi5s6H3AcpqhsaJcnaosYDWiopsFgXI3R0N7Bv9MTA2cqY4lLRoEAAFR8eaSFhKgaNHVVb423AAAHeUlEQVRogb2ZD3uiuBbGU0MSUoyQGpMA23aFmVG3sJ17O+20O3Nn9vt/qnvCHwVB5+m2bB4flISYn28O5z0q+hBcvLEF93P03s1Dn//zVq7L36fg+u+nNwoWLN+dynF5128UbPnt/eVyXPOLtwl2Sd8fy3Gh3y/fJNeHCeSquObLtwh2+XkCrJrry/KfYwW/TSFXxYXQ+EYurlz7lVzXU2DVXPNvY4ItHm5cu/8F2CRyNXrRMcGC+w2Gdrs4K9eXKbnmH0YFc2Czs1yT5NQDF/o8GmFXt7NfcC3/mEaulmv+cTRVbB9+wTVNkjhwoT/Hb8n1zVmu5ceJ5NpzzU+49+PT1zNcl39OhLXnQtcnzGh7Biv4NJVcB675/bhgweLx6pRNTVF4DbhOuPd6t/u5fRwVLbiYiqrDhcbLneBq87zBL1//2g5HJym8hlxfxgRbfN/97wGy/ubpfuCUyykKrwEXQmPlzuIBg14zIJv9ONrMaQqvIdf8jxEzuvrpPBLkuv3rWK/pkkSfa9S9t08g1vPXx/Ug8juFF+Ps9SszXq15YmaXa8y91y+O63EI3Cm8WKjMq8FYkhHAKs14kHa5xtx7vQOuzUiaCO4P87jK+Gu50MoCGEtxOArW45p/PBYsuHBBPxvxol7hxU986nONsSgmMNPXY3N7XEP3XrhKZ4Z/DnJEELTvRlwThHHOKSPD5hD2J5wRSlBzImQuiAgj1LuejXAN3PvqB2DN8Mv6mGtfeHnYh2axKTE2ObZ+1ZonN6AZLXHTNStWFksUuRP3qOZi7B8m2Vk4wjVw7+1NxbUbWORyX3iF0AwOPeylmIU4rBo2Yah1qOPILeOF2ssKDf2eVNyWOrSxjjKd++6q2LoReFFAD9Zj+zhwb5cmgGtzXIQF+8KLeVqvDKYMK4m1hxHSGp5CSjOlkyJy280Si3HB4Uovs9lMCZEVIoqF8amJ78qIwIgu72R2l2AyznXk3utnxzXDP44C7JBTuawSL6SjuMQUuGLs7CHkNsosrrmIKgSlooDrpCltbDKcEoh647MES18St5dY+Zkq/HEuhHruDa5dcz1t+3J1Cy9cCg92UKY4JrCbxKo7AtuJqfDTvOJCKxdKWuP0Liulj2DbRc2FeIljxFO8EjlWrFSnuObfuoItvjdcz32ubuFFdUhDzBCEvoC7wGMIkizsI0iS0LLmIsSwqCShhltAEkalBS0rvRCRhUDUeIgUUnBzYh9hmaAj2OJhVnNt+nF3358D4Y4QbJNmwAWnoGFIUlzShotIq1OcuAwA3RlFNFd5UXMh5MfcTWErXJLTXD33BteeVQ0/dDPuceHFwhkchVSk4nJrhYwbCTZTuJVBJew3qRdgQoYoIRIorJuc+PUcDjeAsfwEF/rcIahvR8d1093IgBzNQVUH580LeGK1MdfmDCMujJoNaawavJ5VV9PW9Slveka5uu7tXLvmel535PoHhRcB9V7Thlxd997uWq5NR8UThRc5693sdc4+wnVw7yDYtFydr7f7L7OVlbXLMarUYHvb4ddXGyNcB/euXbsGO1h3W3hRmUKIyMa/DV1ZMXx7VbEX+j245r81SaF27ZrrpQ384FNzGS0iyDwRFFGwNrWCaRfsVQxXR3fwKmwSwdC+r9M6V6POyxNce/euXbvm2rVcy7bwohLKVBpxnpQe1ZHnuGhuOPK4ySlEeumxPRdCSQ5T3KVuRbdsuKI5KO7RNKVAVUIdxtP0ZJ5Ah3Jn/XTg2nyvAyy4aAsvKjXk7kjE0thV6ZfcF9zGRSyyKM6UUFlq93qt0iiLC5LL3GojOS+S1JdJUcaFUEWpMrKypTVEZZkkZ7ga925ce9a17sMvXlQyqSlwUZIZAntqRZkR4fMsJ8QSRYUMD1yZIMVKJSQ1RnEuk1Te6YxwSVRKVpGAOVqhQojijF6NewfbTYerse5D4UUlMkrAPhIaGRdn9g42lshVllMSQUb3rO5wUYj+NELggTUXuA/YJvCnDLhkCJkkUZ4nQ3aaq/4huHXtbmbt5FTg4gUDHimLlitkRIUVF9eRio65uLHgii0XNZEqWi6IQGasUtnqnF7IuffyYdbh2lSG3smpwEVzCJDIgE4NV7LXi1t9J4+5oLiXectFkgj6Olw6yQQfre8Pgjn33rt2xYUfFv1/EYALsaKADEEcl4uvLObC8oorVEQM9MrgjpQJjFRcZUlQ1HCplGsJ8UUK76xezr23Tx2u2rp7hVdRVQqgl4EKxfeYL6COiJXISsYttWGKTc3F7SpXHOiyzJP5KgpzW+vlZRjJFDIyCa2WUMOaNDpzP6Lavfeu3WTWde/LLBRz7gifVsWo5AYelGkVcxZqCBWqValzVn0RZwbpkMGRlqALS1QarqCDpsoYE0JAQR40yqWuLGuy0Cku597rXY9rsw0ue4VXm6a5S4uQqSvLofuxurs9ax68PjTd8KK2gfY3Dtomx5Nc4N6LTZ/rdhFM+ItXv53kAve+nXW5ILNup/oX4TVc808/eliQWR+n+hfhVVzXN0dcu7//NbnOcCHycsS1uf4Xuf4PcEShzjqMFFo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60" name="Picture 8"/>
          <p:cNvPicPr>
            <a:picLocks noChangeAspect="1" noChangeArrowheads="1"/>
          </p:cNvPicPr>
          <p:nvPr/>
        </p:nvPicPr>
        <p:blipFill>
          <a:blip r:embed="rId4"/>
          <a:srcRect/>
          <a:stretch>
            <a:fillRect/>
          </a:stretch>
        </p:blipFill>
        <p:spPr bwMode="auto">
          <a:xfrm>
            <a:off x="2457450" y="457200"/>
            <a:ext cx="2266950" cy="1143000"/>
          </a:xfrm>
          <a:prstGeom prst="rect">
            <a:avLst/>
          </a:prstGeom>
          <a:noFill/>
          <a:ln w="9525">
            <a:noFill/>
            <a:miter lim="800000"/>
            <a:headEnd/>
            <a:tailEnd/>
          </a:ln>
          <a:effectLst/>
        </p:spPr>
      </p:pic>
      <p:pic>
        <p:nvPicPr>
          <p:cNvPr id="49161" name="Picture 9"/>
          <p:cNvPicPr>
            <a:picLocks noChangeAspect="1" noChangeArrowheads="1"/>
          </p:cNvPicPr>
          <p:nvPr/>
        </p:nvPicPr>
        <p:blipFill>
          <a:blip r:embed="rId5"/>
          <a:srcRect/>
          <a:stretch>
            <a:fillRect/>
          </a:stretch>
        </p:blipFill>
        <p:spPr bwMode="auto">
          <a:xfrm>
            <a:off x="2409825" y="2957513"/>
            <a:ext cx="4324350" cy="942975"/>
          </a:xfrm>
          <a:prstGeom prst="rect">
            <a:avLst/>
          </a:prstGeom>
          <a:noFill/>
          <a:ln w="9525">
            <a:noFill/>
            <a:miter lim="800000"/>
            <a:headEnd/>
            <a:tailEnd/>
          </a:ln>
          <a:effectLst/>
        </p:spPr>
      </p:pic>
      <p:pic>
        <p:nvPicPr>
          <p:cNvPr id="10" name="Picture 30"/>
          <p:cNvPicPr>
            <a:picLocks noChangeAspect="1" noChangeArrowheads="1"/>
          </p:cNvPicPr>
          <p:nvPr/>
        </p:nvPicPr>
        <p:blipFill>
          <a:blip r:embed="rId6"/>
          <a:srcRect/>
          <a:stretch>
            <a:fillRect/>
          </a:stretch>
        </p:blipFill>
        <p:spPr bwMode="auto">
          <a:xfrm>
            <a:off x="4572000" y="457200"/>
            <a:ext cx="1905000" cy="12001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990600" y="4676775"/>
            <a:ext cx="1438275" cy="733425"/>
          </a:xfrm>
          <a:prstGeom prst="rect">
            <a:avLst/>
          </a:prstGeom>
          <a:noFill/>
          <a:ln w="9525">
            <a:noFill/>
            <a:miter lim="800000"/>
            <a:headEnd/>
            <a:tailEnd/>
          </a:ln>
          <a:effectLst/>
        </p:spPr>
      </p:pic>
      <p:pic>
        <p:nvPicPr>
          <p:cNvPr id="4" name="Picture 2"/>
          <p:cNvPicPr>
            <a:picLocks noChangeAspect="1" noChangeArrowheads="1"/>
          </p:cNvPicPr>
          <p:nvPr/>
        </p:nvPicPr>
        <p:blipFill>
          <a:blip r:embed="rId8"/>
          <a:srcRect/>
          <a:stretch>
            <a:fillRect/>
          </a:stretch>
        </p:blipFill>
        <p:spPr bwMode="auto">
          <a:xfrm>
            <a:off x="4648200" y="4114800"/>
            <a:ext cx="2743200" cy="1752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0"/>
            <a:ext cx="7924800" cy="2646878"/>
          </a:xfrm>
          <a:prstGeom prst="rect">
            <a:avLst/>
          </a:prstGeom>
          <a:noFill/>
        </p:spPr>
        <p:txBody>
          <a:bodyPr wrap="square" rtlCol="0">
            <a:spAutoFit/>
          </a:bodyPr>
          <a:lstStyle/>
          <a:p>
            <a:r>
              <a:rPr lang="en-US" sz="16600" b="1" dirty="0" smtClean="0">
                <a:ln>
                  <a:solidFill>
                    <a:schemeClr val="tx1"/>
                  </a:solidFill>
                </a:ln>
                <a:solidFill>
                  <a:srgbClr val="FFC000"/>
                </a:solidFill>
                <a:effectLst>
                  <a:glow rad="63500">
                    <a:schemeClr val="accent6">
                      <a:satMod val="175000"/>
                      <a:alpha val="40000"/>
                    </a:schemeClr>
                  </a:glow>
                  <a:reflection blurRad="6350" stA="60000" endA="900" endPos="58000" dir="5400000" sy="-100000" algn="bl" rotWithShape="0"/>
                </a:effectLst>
                <a:latin typeface="Bernard MT Condensed" pitchFamily="18" charset="0"/>
              </a:rPr>
              <a:t>The End</a:t>
            </a:r>
            <a:endParaRPr lang="en-US" sz="16600" b="1" dirty="0">
              <a:ln>
                <a:solidFill>
                  <a:schemeClr val="tx1"/>
                </a:solidFill>
              </a:ln>
              <a:solidFill>
                <a:srgbClr val="FFC000"/>
              </a:solidFill>
              <a:effectLst>
                <a:glow rad="63500">
                  <a:schemeClr val="accent6">
                    <a:satMod val="175000"/>
                    <a:alpha val="40000"/>
                  </a:schemeClr>
                </a:glow>
                <a:reflection blurRad="6350" stA="60000" endA="900" endPos="58000" dir="5400000" sy="-100000" algn="bl" rotWithShape="0"/>
              </a:effectLst>
              <a:latin typeface="Bernard MT Condensed" pitchFamily="18" charset="0"/>
            </a:endParaRPr>
          </a:p>
        </p:txBody>
      </p:sp>
      <p:sp>
        <p:nvSpPr>
          <p:cNvPr id="3" name="Slide Number Placeholder 2"/>
          <p:cNvSpPr>
            <a:spLocks noGrp="1"/>
          </p:cNvSpPr>
          <p:nvPr>
            <p:ph type="sldNum" sz="quarter" idx="12"/>
          </p:nvPr>
        </p:nvSpPr>
        <p:spPr/>
        <p:txBody>
          <a:bodyPr/>
          <a:lstStyle/>
          <a:p>
            <a:fld id="{9567A2AF-B1F8-48D8-98ED-B2A7668E428F}" type="slidenum">
              <a:rPr lang="en-US" smtClean="0"/>
              <a:pPr/>
              <a:t>40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5</a:t>
            </a:fld>
            <a:endParaRPr lang="en-US"/>
          </a:p>
        </p:txBody>
      </p:sp>
      <p:sp>
        <p:nvSpPr>
          <p:cNvPr id="4" name="TextBox 3"/>
          <p:cNvSpPr txBox="1"/>
          <p:nvPr/>
        </p:nvSpPr>
        <p:spPr>
          <a:xfrm>
            <a:off x="914400" y="1295400"/>
            <a:ext cx="5791200" cy="646331"/>
          </a:xfrm>
          <a:prstGeom prst="rect">
            <a:avLst/>
          </a:prstGeom>
          <a:noFill/>
        </p:spPr>
        <p:txBody>
          <a:bodyPr wrap="square" rtlCol="0">
            <a:spAutoFit/>
          </a:bodyPr>
          <a:lstStyle/>
          <a:p>
            <a:r>
              <a:rPr lang="en-US" sz="3600" dirty="0" smtClean="0">
                <a:solidFill>
                  <a:schemeClr val="tx2">
                    <a:lumMod val="75000"/>
                  </a:schemeClr>
                </a:solidFill>
              </a:rPr>
              <a:t>Life Insurance Companies</a:t>
            </a:r>
            <a:endParaRPr lang="en-US" sz="3600" dirty="0">
              <a:solidFill>
                <a:schemeClr val="tx2">
                  <a:lumMod val="75000"/>
                </a:schemeClr>
              </a:solidFill>
            </a:endParaRPr>
          </a:p>
        </p:txBody>
      </p:sp>
      <p:sp>
        <p:nvSpPr>
          <p:cNvPr id="5" name="Rectangle 4"/>
          <p:cNvSpPr/>
          <p:nvPr/>
        </p:nvSpPr>
        <p:spPr>
          <a:xfrm>
            <a:off x="1828800" y="2209800"/>
            <a:ext cx="5791200" cy="646331"/>
          </a:xfrm>
          <a:prstGeom prst="rect">
            <a:avLst/>
          </a:prstGeom>
        </p:spPr>
        <p:txBody>
          <a:bodyPr wrap="square">
            <a:spAutoFit/>
          </a:bodyPr>
          <a:lstStyle/>
          <a:p>
            <a:r>
              <a:rPr lang="en-US" dirty="0" smtClean="0">
                <a:hlinkClick r:id="rId2"/>
              </a:rPr>
              <a:t>https://www.irdai.gov.in/ADMINCMS/cms/NormalData_Layout.aspx?page=PageNo129&amp;mid=3.1.9</a:t>
            </a:r>
            <a:endParaRPr lang="en-US" dirty="0"/>
          </a:p>
        </p:txBody>
      </p:sp>
      <p:sp>
        <p:nvSpPr>
          <p:cNvPr id="7" name="Rectangle 6"/>
          <p:cNvSpPr/>
          <p:nvPr/>
        </p:nvSpPr>
        <p:spPr>
          <a:xfrm>
            <a:off x="914400" y="3657600"/>
            <a:ext cx="5944256" cy="584775"/>
          </a:xfrm>
          <a:prstGeom prst="rect">
            <a:avLst/>
          </a:prstGeom>
        </p:spPr>
        <p:txBody>
          <a:bodyPr wrap="none">
            <a:spAutoFit/>
          </a:bodyPr>
          <a:lstStyle/>
          <a:p>
            <a:r>
              <a:rPr lang="en-US" sz="3200" dirty="0" smtClean="0">
                <a:solidFill>
                  <a:schemeClr val="tx2">
                    <a:lumMod val="75000"/>
                  </a:schemeClr>
                </a:solidFill>
              </a:rPr>
              <a:t>General Insurance Companies</a:t>
            </a:r>
            <a:endParaRPr lang="en-US" sz="3200" dirty="0">
              <a:solidFill>
                <a:schemeClr val="tx2">
                  <a:lumMod val="75000"/>
                </a:schemeClr>
              </a:solidFill>
            </a:endParaRPr>
          </a:p>
        </p:txBody>
      </p:sp>
      <p:sp>
        <p:nvSpPr>
          <p:cNvPr id="9" name="Rectangle 8"/>
          <p:cNvSpPr/>
          <p:nvPr/>
        </p:nvSpPr>
        <p:spPr>
          <a:xfrm>
            <a:off x="1981200" y="4572000"/>
            <a:ext cx="5791200" cy="646331"/>
          </a:xfrm>
          <a:prstGeom prst="rect">
            <a:avLst/>
          </a:prstGeom>
        </p:spPr>
        <p:txBody>
          <a:bodyPr wrap="square">
            <a:spAutoFit/>
          </a:bodyPr>
          <a:lstStyle/>
          <a:p>
            <a:r>
              <a:rPr lang="en-US" dirty="0" smtClean="0">
                <a:hlinkClick r:id="rId3"/>
              </a:rPr>
              <a:t>https://www.irdai.gov.in/ADMINCMS/cms/NormalData_Layout.aspx?page=PageNo264&amp;mid=3.2.10</a:t>
            </a:r>
            <a:endParaRPr lang="en-US" dirty="0"/>
          </a:p>
        </p:txBody>
      </p:sp>
      <p:sp>
        <p:nvSpPr>
          <p:cNvPr id="8" name="TextBox 7"/>
          <p:cNvSpPr txBox="1"/>
          <p:nvPr/>
        </p:nvSpPr>
        <p:spPr>
          <a:xfrm>
            <a:off x="1828800" y="3200400"/>
            <a:ext cx="2702984" cy="369332"/>
          </a:xfrm>
          <a:prstGeom prst="rect">
            <a:avLst/>
          </a:prstGeom>
          <a:noFill/>
        </p:spPr>
        <p:txBody>
          <a:bodyPr wrap="none" rtlCol="0">
            <a:spAutoFit/>
          </a:bodyPr>
          <a:lstStyle/>
          <a:p>
            <a:r>
              <a:rPr lang="en-US" dirty="0" smtClean="0">
                <a:hlinkClick r:id="rId4" action="ppaction://hlinkfile"/>
              </a:rPr>
              <a:t>Life insurance business</a:t>
            </a:r>
            <a:endParaRPr lang="en-US" dirty="0" smtClean="0"/>
          </a:p>
        </p:txBody>
      </p:sp>
      <p:sp>
        <p:nvSpPr>
          <p:cNvPr id="10" name="TextBox 9"/>
          <p:cNvSpPr txBox="1"/>
          <p:nvPr/>
        </p:nvSpPr>
        <p:spPr>
          <a:xfrm flipH="1">
            <a:off x="2242131" y="5715000"/>
            <a:ext cx="3320469" cy="369332"/>
          </a:xfrm>
          <a:prstGeom prst="rect">
            <a:avLst/>
          </a:prstGeom>
          <a:noFill/>
        </p:spPr>
        <p:txBody>
          <a:bodyPr wrap="square" rtlCol="0">
            <a:spAutoFit/>
          </a:bodyPr>
          <a:lstStyle/>
          <a:p>
            <a:r>
              <a:rPr lang="en-US" dirty="0" smtClean="0">
                <a:hlinkClick r:id="rId5" action="ppaction://hlinkfile"/>
              </a:rPr>
              <a:t>General Insurance Business</a:t>
            </a:r>
            <a:endParaRPr lang="en-US"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9567A2AF-B1F8-48D8-98ED-B2A7668E428F}" type="slidenum">
              <a:rPr lang="en-US" smtClean="0"/>
              <a:pPr/>
              <a:t>6</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SECTORAL INFORMATION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insurance industry of India consists of 60 insurance companies of which 24 are in life insurance business and 36 are non-life insurers. Among the life insurers, Life Insurance Corporation (LIC) is the sole public sector company. Apart from that, among the non-life insurers there are six public sector insurers. In addition to these, there is sole national re-insurer, namely, General Insurance Corporation of India (GIC Re). Other stakeholders in Indian Insurance market include agents (individual and corporate), brokers, surveyors and third party administrators servicing health insurance claims.</a:t>
            </a:r>
          </a:p>
          <a:p>
            <a:r>
              <a:rPr lang="en-US" dirty="0" smtClean="0"/>
              <a:t>Out of 36 non-life insurance companies, five private sector insurers are registered to underwrite policies exclusively in health, personal accident and travel insurance segments. They are Star Health and Allied Insurance Company Ltd, Apollo Munich Health Insurance Company Ltd, Max </a:t>
            </a:r>
            <a:r>
              <a:rPr lang="en-US" dirty="0" err="1" smtClean="0"/>
              <a:t>Bupa</a:t>
            </a:r>
            <a:r>
              <a:rPr lang="en-US" dirty="0" smtClean="0"/>
              <a:t> Health Insurance Company Ltd, </a:t>
            </a:r>
            <a:r>
              <a:rPr lang="en-US" dirty="0" err="1" smtClean="0"/>
              <a:t>Religare</a:t>
            </a:r>
            <a:r>
              <a:rPr lang="en-US" dirty="0" smtClean="0"/>
              <a:t> Health Insurance Company Ltd and Cigna TTK Health Insurance Company Ltd. There are two more </a:t>
            </a:r>
            <a:r>
              <a:rPr lang="en-US" dirty="0" err="1" smtClean="0"/>
              <a:t>specialised</a:t>
            </a:r>
            <a:r>
              <a:rPr lang="en-US" dirty="0" smtClean="0"/>
              <a:t> insurers belonging to public sector, namely, Export Credit Guarantee Corporation of India for Credit Insurance and Agriculture Insurance Company Ltd for crop insurance.</a:t>
            </a:r>
          </a:p>
          <a:p>
            <a:endParaRPr lang="en-US"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7</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MARKET</a:t>
            </a:r>
            <a:endParaRPr lang="en-US" dirty="0"/>
          </a:p>
        </p:txBody>
      </p:sp>
      <p:sp>
        <p:nvSpPr>
          <p:cNvPr id="3" name="Content Placeholder 2"/>
          <p:cNvSpPr>
            <a:spLocks noGrp="1"/>
          </p:cNvSpPr>
          <p:nvPr>
            <p:ph sz="quarter" idx="1"/>
          </p:nvPr>
        </p:nvSpPr>
        <p:spPr/>
        <p:txBody>
          <a:bodyPr>
            <a:normAutofit/>
          </a:bodyPr>
          <a:lstStyle/>
          <a:p>
            <a:r>
              <a:rPr lang="en-US" dirty="0" smtClean="0"/>
              <a:t>The Indian insurance market is a huge business opportunity waiting to be harnessed. India currently accounts for less than 1.5 per cent of the world’s total insurance premiums and about 2 per cent of the world’s life insurance premiums despite being the second most populous nation. The country is the fifteenth largest insurance market in the world in terms of premium volume, and has the potential to grow exponentially in the coming years.</a:t>
            </a:r>
          </a:p>
          <a:p>
            <a:endParaRPr lang="en-US" dirty="0" smtClean="0"/>
          </a:p>
          <a:p>
            <a:endParaRPr lang="en-US"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8</a:t>
            </a:fld>
            <a:endParaRPr lang="en-US"/>
          </a:p>
        </p:txBody>
      </p:sp>
      <p:sp>
        <p:nvSpPr>
          <p:cNvPr id="5" name="Footer Placeholder 4"/>
          <p:cNvSpPr>
            <a:spLocks noGrp="1"/>
          </p:cNvSpPr>
          <p:nvPr>
            <p:ph type="ftr" sz="quarter" idx="16"/>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3200" dirty="0" smtClean="0"/>
              <a:t>Difference between </a:t>
            </a:r>
          </a:p>
          <a:p>
            <a:pPr>
              <a:buNone/>
            </a:pPr>
            <a:r>
              <a:rPr lang="en-US" sz="3200" dirty="0" smtClean="0"/>
              <a:t>	</a:t>
            </a:r>
            <a:endParaRPr lang="en-US" sz="3200" dirty="0"/>
          </a:p>
        </p:txBody>
      </p:sp>
      <p:sp>
        <p:nvSpPr>
          <p:cNvPr id="4" name="Slide Number Placeholder 3"/>
          <p:cNvSpPr>
            <a:spLocks noGrp="1"/>
          </p:cNvSpPr>
          <p:nvPr>
            <p:ph type="sldNum" sz="quarter" idx="15"/>
          </p:nvPr>
        </p:nvSpPr>
        <p:spPr/>
        <p:txBody>
          <a:bodyPr/>
          <a:lstStyle/>
          <a:p>
            <a:fld id="{9567A2AF-B1F8-48D8-98ED-B2A7668E428F}" type="slidenum">
              <a:rPr lang="en-US" smtClean="0"/>
              <a:pPr/>
              <a:t>9</a:t>
            </a:fld>
            <a:endParaRPr lang="en-US"/>
          </a:p>
        </p:txBody>
      </p:sp>
      <p:sp>
        <p:nvSpPr>
          <p:cNvPr id="5" name="Footer Placeholder 4"/>
          <p:cNvSpPr>
            <a:spLocks noGrp="1"/>
          </p:cNvSpPr>
          <p:nvPr>
            <p:ph type="ftr" sz="quarter" idx="16"/>
          </p:nvPr>
        </p:nvSpPr>
        <p:spPr/>
        <p:txBody>
          <a:bodyPr/>
          <a:lstStyle/>
          <a:p>
            <a:endParaRPr lang="en-US"/>
          </a:p>
        </p:txBody>
      </p:sp>
      <p:graphicFrame>
        <p:nvGraphicFramePr>
          <p:cNvPr id="6" name="Diagram 5"/>
          <p:cNvGraphicFramePr/>
          <p:nvPr/>
        </p:nvGraphicFramePr>
        <p:xfrm>
          <a:off x="13716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1278</TotalTime>
  <Words>1415</Words>
  <Application>Microsoft Office PowerPoint</Application>
  <PresentationFormat>On-screen Show (4:3)</PresentationFormat>
  <Paragraphs>268</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Oriel</vt:lpstr>
      <vt:lpstr>Slide 1</vt:lpstr>
      <vt:lpstr>Slide 2</vt:lpstr>
      <vt:lpstr>Slide 3</vt:lpstr>
      <vt:lpstr>Slide 4</vt:lpstr>
      <vt:lpstr>Slide 5</vt:lpstr>
      <vt:lpstr>Slide 6</vt:lpstr>
      <vt:lpstr>SECTORAL INFORMATION</vt:lpstr>
      <vt:lpstr>INSURANCE MARKET</vt:lpstr>
      <vt:lpstr>Slide 9</vt:lpstr>
      <vt:lpstr>Slide 10</vt:lpstr>
      <vt:lpstr>Slide 11</vt:lpstr>
      <vt:lpstr>Claim process</vt:lpstr>
      <vt:lpstr>Problems and solutions</vt:lpstr>
      <vt:lpstr>Slide 14</vt:lpstr>
      <vt:lpstr>Slide 15</vt:lpstr>
      <vt:lpstr>Slide 16</vt:lpstr>
      <vt:lpstr>Slide 17</vt:lpstr>
      <vt:lpstr>Slide 18</vt:lpstr>
      <vt:lpstr>Slide 19</vt:lpstr>
      <vt:lpstr>DAMAGED / SHOP SOILED STOCK</vt:lpstr>
      <vt:lpstr>Loss of stock</vt:lpstr>
      <vt:lpstr>Under insurance</vt:lpstr>
      <vt:lpstr>Slide 23</vt:lpstr>
      <vt:lpstr>Slide 24</vt:lpstr>
      <vt:lpstr>Slide 25</vt:lpstr>
      <vt:lpstr>Slide 26</vt:lpstr>
      <vt:lpstr>Slide 27</vt:lpstr>
      <vt:lpstr>       important concepts – loss of profit </vt:lpstr>
      <vt:lpstr>Important steps – Loss of Profit </vt:lpstr>
      <vt:lpstr>Important steps – Loss of Profit </vt:lpstr>
      <vt:lpstr>Slide 31</vt:lpstr>
      <vt:lpstr>Period Of  Dislocation</vt:lpstr>
      <vt:lpstr>Different concepts of sales</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ADVANCEDL ACCOUTANCY</dc:title>
  <dc:creator>admin</dc:creator>
  <cp:lastModifiedBy>HP</cp:lastModifiedBy>
  <cp:revision>80</cp:revision>
  <dcterms:created xsi:type="dcterms:W3CDTF">2016-04-11T17:08:21Z</dcterms:created>
  <dcterms:modified xsi:type="dcterms:W3CDTF">2021-10-21T04:07:53Z</dcterms:modified>
</cp:coreProperties>
</file>