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70" r:id="rId2"/>
    <p:sldId id="271" r:id="rId3"/>
    <p:sldId id="272" r:id="rId4"/>
    <p:sldId id="273" r:id="rId5"/>
    <p:sldId id="274" r:id="rId6"/>
    <p:sldId id="275" r:id="rId7"/>
    <p:sldId id="276" r:id="rId8"/>
    <p:sldId id="277" r:id="rId9"/>
    <p:sldId id="278" r:id="rId10"/>
    <p:sldId id="279" r:id="rId11"/>
    <p:sldId id="280" r:id="rId12"/>
    <p:sldId id="28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92" autoAdjust="0"/>
    <p:restoredTop sz="94660"/>
  </p:normalViewPr>
  <p:slideViewPr>
    <p:cSldViewPr snapToGrid="0">
      <p:cViewPr varScale="1">
        <p:scale>
          <a:sx n="72" d="100"/>
          <a:sy n="72" d="100"/>
        </p:scale>
        <p:origin x="90" y="378"/>
      </p:cViewPr>
      <p:guideLst/>
    </p:cSldViewPr>
  </p:slideViewPr>
  <p:notesTextViewPr>
    <p:cViewPr>
      <p:scale>
        <a:sx n="1" d="1"/>
        <a:sy n="1" d="1"/>
      </p:scale>
      <p:origin x="0" y="0"/>
    </p:cViewPr>
  </p:notesTextViewPr>
  <p:notesViewPr>
    <p:cSldViewPr snapToGrid="0">
      <p:cViewPr varScale="1">
        <p:scale>
          <a:sx n="69" d="100"/>
          <a:sy n="69" d="100"/>
        </p:scale>
        <p:origin x="278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handoutMaster" Target="handoutMasters/handoutMaster1.xml" /><Relationship Id="rId10" Type="http://schemas.openxmlformats.org/officeDocument/2006/relationships/slide" Target="slides/slide9.xml" /><Relationship Id="rId19"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notesMaster" Target="notesMasters/notesMaster1.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D5A785B-D11D-476E-8FE3-B9A32AAEF3ED}" type="datetimeFigureOut">
              <a:rPr lang="en-US" smtClean="0"/>
              <a:t>12/23/2021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A5BAD6D-9C3B-46AE-9ED7-53C2ADD3C885}" type="slidenum">
              <a:rPr lang="en-US" smtClean="0"/>
              <a:t>‹#›</a:t>
            </a:fld>
            <a:endParaRPr lang="en-US"/>
          </a:p>
        </p:txBody>
      </p:sp>
    </p:spTree>
    <p:extLst>
      <p:ext uri="{BB962C8B-B14F-4D97-AF65-F5344CB8AC3E}">
        <p14:creationId xmlns:p14="http://schemas.microsoft.com/office/powerpoint/2010/main" val="40114199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46EEAB-DFFE-48A0-95F8-1347266830D1}" type="datetimeFigureOut">
              <a:rPr lang="en-US" smtClean="0"/>
              <a:t>12/23/2021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6C1AB1-D682-4F2C-8579-D9DF0DCC073A}" type="slidenum">
              <a:rPr lang="en-US" smtClean="0"/>
              <a:t>‹#›</a:t>
            </a:fld>
            <a:endParaRPr lang="en-US"/>
          </a:p>
        </p:txBody>
      </p:sp>
    </p:spTree>
    <p:extLst>
      <p:ext uri="{BB962C8B-B14F-4D97-AF65-F5344CB8AC3E}">
        <p14:creationId xmlns:p14="http://schemas.microsoft.com/office/powerpoint/2010/main" val="2410758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6C1AB1-D682-4F2C-8579-D9DF0DCC073A}" type="slidenum">
              <a:rPr lang="en-US" smtClean="0"/>
              <a:t>1</a:t>
            </a:fld>
            <a:endParaRPr lang="en-US"/>
          </a:p>
        </p:txBody>
      </p:sp>
    </p:spTree>
    <p:extLst>
      <p:ext uri="{BB962C8B-B14F-4D97-AF65-F5344CB8AC3E}">
        <p14:creationId xmlns:p14="http://schemas.microsoft.com/office/powerpoint/2010/main" val="22137279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bwMode="ltGray">
          <a:xfrm>
            <a:off x="2513012" y="1371600"/>
            <a:ext cx="7162800" cy="4114800"/>
          </a:xfrm>
          <a:prstGeom prst="rect">
            <a:avLst/>
          </a:prstGeom>
          <a:gradFill>
            <a:gsLst>
              <a:gs pos="417">
                <a:schemeClr val="bg2">
                  <a:lumMod val="35000"/>
                  <a:lumOff val="65000"/>
                </a:schemeClr>
              </a:gs>
              <a:gs pos="100000">
                <a:schemeClr val="bg2"/>
              </a:gs>
            </a:gsLst>
            <a:lin ang="5400000" scaled="0"/>
          </a:gradFill>
          <a:ln w="152400">
            <a:solidFill>
              <a:srgbClr val="FFFFFF"/>
            </a:solidFill>
            <a:miter lim="800000"/>
          </a:ln>
          <a:scene3d>
            <a:camera prst="orthographicFront"/>
            <a:lightRig rig="threePt" dir="t"/>
          </a:scene3d>
          <a:sp3d contourW="12700">
            <a:contourClr>
              <a:schemeClr val="bg2">
                <a:lumMod val="60000"/>
                <a:lumOff val="40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804160" y="1557867"/>
            <a:ext cx="6583680" cy="2560320"/>
          </a:xfrm>
        </p:spPr>
        <p:txBody>
          <a:bodyPr anchor="b">
            <a:normAutofit/>
          </a:bodyPr>
          <a:lstStyle>
            <a:lvl1pPr algn="ctr">
              <a:lnSpc>
                <a:spcPct val="80000"/>
              </a:lnSpc>
              <a:defRPr sz="6600"/>
            </a:lvl1pPr>
          </a:lstStyle>
          <a:p>
            <a:r>
              <a:rPr lang="en-US" dirty="0"/>
              <a:t>Click to edit Master title</a:t>
            </a:r>
          </a:p>
        </p:txBody>
      </p:sp>
      <p:sp>
        <p:nvSpPr>
          <p:cNvPr id="3" name="Subtitle 2"/>
          <p:cNvSpPr>
            <a:spLocks noGrp="1"/>
          </p:cNvSpPr>
          <p:nvPr>
            <p:ph type="subTitle" idx="1"/>
          </p:nvPr>
        </p:nvSpPr>
        <p:spPr>
          <a:xfrm>
            <a:off x="2804160" y="4185919"/>
            <a:ext cx="6583680" cy="1097278"/>
          </a:xfrm>
        </p:spPr>
        <p:txBody>
          <a:bodyPr>
            <a:normAutofit/>
          </a:bodyPr>
          <a:lstStyle>
            <a:lvl1pPr marL="0" indent="0" algn="ctr">
              <a:spcBef>
                <a:spcPts val="120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468490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B1BD3024-A370-4736-A073-CFE51D74BDB4}" type="datetimeFigureOut">
              <a:rPr lang="en-US" smtClean="0"/>
              <a:t>12/23/2021</a:t>
            </a:fld>
            <a:endParaRPr lang="en-US"/>
          </a:p>
        </p:txBody>
      </p:sp>
      <p:sp>
        <p:nvSpPr>
          <p:cNvPr id="4" name="Slide Number Placeholder 3"/>
          <p:cNvSpPr>
            <a:spLocks noGrp="1"/>
          </p:cNvSpPr>
          <p:nvPr>
            <p:ph type="sldNum" sz="quarter" idx="12"/>
          </p:nvPr>
        </p:nvSpPr>
        <p:spPr/>
        <p:txBody>
          <a:bodyPr/>
          <a:lstStyle/>
          <a:p>
            <a:fld id="{5E3DCFCC-8C7B-4574-91B2-C3342261C6C2}" type="slidenum">
              <a:rPr lang="en-US" smtClean="0"/>
              <a:t>‹#›</a:t>
            </a:fld>
            <a:endParaRPr lang="en-US"/>
          </a:p>
        </p:txBody>
      </p:sp>
    </p:spTree>
    <p:extLst>
      <p:ext uri="{BB962C8B-B14F-4D97-AF65-F5344CB8AC3E}">
        <p14:creationId xmlns:p14="http://schemas.microsoft.com/office/powerpoint/2010/main" val="3092249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11067" y="1143000"/>
            <a:ext cx="3471334" cy="2285999"/>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609599" y="982132"/>
            <a:ext cx="6995160" cy="507492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111067" y="3513665"/>
            <a:ext cx="3471333" cy="2103120"/>
          </a:xfrm>
        </p:spPr>
        <p:txBody>
          <a:bodyPr/>
          <a:lstStyle>
            <a:lvl1pPr marL="0" indent="0">
              <a:spcBef>
                <a:spcPts val="12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B1BD3024-A370-4736-A073-CFE51D74BDB4}" type="datetimeFigureOut">
              <a:rPr lang="en-US" smtClean="0"/>
              <a:t>12/23/2021</a:t>
            </a:fld>
            <a:endParaRPr lang="en-US"/>
          </a:p>
        </p:txBody>
      </p:sp>
      <p:sp>
        <p:nvSpPr>
          <p:cNvPr id="7" name="Slide Number Placeholder 6"/>
          <p:cNvSpPr>
            <a:spLocks noGrp="1"/>
          </p:cNvSpPr>
          <p:nvPr>
            <p:ph type="sldNum" sz="quarter" idx="12"/>
          </p:nvPr>
        </p:nvSpPr>
        <p:spPr/>
        <p:txBody>
          <a:bodyPr/>
          <a:lstStyle/>
          <a:p>
            <a:fld id="{5E3DCFCC-8C7B-4574-91B2-C3342261C6C2}" type="slidenum">
              <a:rPr lang="en-US" smtClean="0"/>
              <a:t>‹#›</a:t>
            </a:fld>
            <a:endParaRPr lang="en-US"/>
          </a:p>
        </p:txBody>
      </p:sp>
    </p:spTree>
    <p:extLst>
      <p:ext uri="{BB962C8B-B14F-4D97-AF65-F5344CB8AC3E}">
        <p14:creationId xmlns:p14="http://schemas.microsoft.com/office/powerpoint/2010/main" val="3753454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11067" y="1143000"/>
            <a:ext cx="3471334" cy="2285999"/>
          </a:xfrm>
        </p:spPr>
        <p:txBody>
          <a:bodyPr anchor="b"/>
          <a:lstStyle>
            <a:lvl1pPr>
              <a:defRPr sz="3200"/>
            </a:lvl1pPr>
          </a:lstStyle>
          <a:p>
            <a:r>
              <a:rPr lang="en-US" dirty="0"/>
              <a:t>Click to edit Master title style</a:t>
            </a:r>
          </a:p>
        </p:txBody>
      </p:sp>
      <p:sp>
        <p:nvSpPr>
          <p:cNvPr id="8" name="Rectangle 7"/>
          <p:cNvSpPr/>
          <p:nvPr/>
        </p:nvSpPr>
        <p:spPr bwMode="ltGray">
          <a:xfrm>
            <a:off x="694265" y="1051560"/>
            <a:ext cx="6858000" cy="4937760"/>
          </a:xfrm>
          <a:prstGeom prst="rect">
            <a:avLst/>
          </a:prstGeom>
          <a:solidFill>
            <a:schemeClr val="bg1"/>
          </a:solidFill>
          <a:ln w="152400">
            <a:solidFill>
              <a:srgbClr val="FFFFFF"/>
            </a:solidFill>
            <a:miter lim="800000"/>
          </a:ln>
          <a:scene3d>
            <a:camera prst="orthographicFront"/>
            <a:lightRig rig="threePt" dir="t"/>
          </a:scene3d>
          <a:sp3d contourW="12700">
            <a:contourClr>
              <a:schemeClr val="bg2">
                <a:lumMod val="60000"/>
                <a:lumOff val="40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descr="An empty placeholder to add an image. Click on the placeholder and select the image that you wish to add"/>
          <p:cNvSpPr>
            <a:spLocks noGrp="1"/>
          </p:cNvSpPr>
          <p:nvPr>
            <p:ph type="pic" idx="1"/>
          </p:nvPr>
        </p:nvSpPr>
        <p:spPr>
          <a:xfrm>
            <a:off x="772051" y="1143000"/>
            <a:ext cx="6686024" cy="4754880"/>
          </a:xfrm>
          <a:solidFill>
            <a:schemeClr val="bg2">
              <a:lumMod val="40000"/>
              <a:lumOff val="60000"/>
            </a:schemeClr>
          </a:solidFill>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111067" y="3513665"/>
            <a:ext cx="3471333" cy="2103120"/>
          </a:xfrm>
        </p:spPr>
        <p:txBody>
          <a:bodyPr/>
          <a:lstStyle>
            <a:lvl1pPr marL="0" indent="0">
              <a:spcBef>
                <a:spcPts val="12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9"/>
          <p:cNvSpPr>
            <a:spLocks noGrp="1"/>
          </p:cNvSpPr>
          <p:nvPr>
            <p:ph type="ftr" sz="quarter" idx="11"/>
          </p:nvPr>
        </p:nvSpPr>
        <p:spPr/>
        <p:txBody>
          <a:bodyPr/>
          <a:lstStyle/>
          <a:p>
            <a:r>
              <a:rPr lang="en-US" dirty="0"/>
              <a:t>Add a footer</a:t>
            </a:r>
          </a:p>
        </p:txBody>
      </p:sp>
      <p:sp>
        <p:nvSpPr>
          <p:cNvPr id="9" name="Date Placeholder 8"/>
          <p:cNvSpPr>
            <a:spLocks noGrp="1"/>
          </p:cNvSpPr>
          <p:nvPr>
            <p:ph type="dt" sz="half" idx="10"/>
          </p:nvPr>
        </p:nvSpPr>
        <p:spPr/>
        <p:txBody>
          <a:bodyPr/>
          <a:lstStyle/>
          <a:p>
            <a:fld id="{B1BD3024-A370-4736-A073-CFE51D74BDB4}" type="datetimeFigureOut">
              <a:rPr lang="en-US" smtClean="0"/>
              <a:pPr/>
              <a:t>12/23/2021</a:t>
            </a:fld>
            <a:endParaRPr lang="en-US"/>
          </a:p>
        </p:txBody>
      </p:sp>
      <p:sp>
        <p:nvSpPr>
          <p:cNvPr id="11" name="Slide Number Placeholder 10"/>
          <p:cNvSpPr>
            <a:spLocks noGrp="1"/>
          </p:cNvSpPr>
          <p:nvPr>
            <p:ph type="sldNum" sz="quarter" idx="12"/>
          </p:nvPr>
        </p:nvSpPr>
        <p:spPr/>
        <p:txBody>
          <a:bodyPr/>
          <a:lstStyle/>
          <a:p>
            <a:fld id="{5E3DCFCC-8C7B-4574-91B2-C3342261C6C2}" type="slidenum">
              <a:rPr lang="en-US" smtClean="0"/>
              <a:pPr/>
              <a:t>‹#›</a:t>
            </a:fld>
            <a:endParaRPr lang="en-US"/>
          </a:p>
        </p:txBody>
      </p:sp>
    </p:spTree>
    <p:extLst>
      <p:ext uri="{BB962C8B-B14F-4D97-AF65-F5344CB8AC3E}">
        <p14:creationId xmlns:p14="http://schemas.microsoft.com/office/powerpoint/2010/main" val="3186925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bwMode="ltGray">
          <a:xfrm>
            <a:off x="-1" y="457200"/>
            <a:ext cx="12188826" cy="1270000"/>
          </a:xfrm>
          <a:prstGeom prst="rect">
            <a:avLst/>
          </a:prstGeom>
          <a:gradFill>
            <a:gsLst>
              <a:gs pos="417">
                <a:schemeClr val="bg2">
                  <a:lumMod val="20000"/>
                  <a:lumOff val="80000"/>
                </a:schemeClr>
              </a:gs>
              <a:gs pos="100000">
                <a:schemeClr val="bg2"/>
              </a:gs>
            </a:gsLst>
            <a:lin ang="5400000" scaled="0"/>
          </a:gradFill>
          <a:ln w="152400">
            <a:noFill/>
            <a:miter lim="800000"/>
          </a:ln>
          <a:scene3d>
            <a:camera prst="orthographicFront"/>
            <a:lightRig rig="threePt" dir="t"/>
          </a:scene3d>
          <a:sp3d>
            <a:contourClr>
              <a:srgbClr val="B0BCBC"/>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bwMode="ltGray">
          <a:xfrm>
            <a:off x="0" y="1697736"/>
            <a:ext cx="12188825" cy="54864"/>
          </a:xfrm>
          <a:prstGeom prst="rect">
            <a:avLst/>
          </a:prstGeom>
          <a:solidFill>
            <a:schemeClr val="bg1"/>
          </a:solidFill>
          <a:ln w="152400">
            <a:noFill/>
            <a:miter lim="800000"/>
          </a:ln>
          <a:scene3d>
            <a:camera prst="orthographicFront"/>
            <a:lightRig rig="threePt" dir="t"/>
          </a:scene3d>
          <a:sp3d contourW="12700">
            <a:contourClr>
              <a:schemeClr val="bg2">
                <a:lumMod val="60000"/>
                <a:lumOff val="40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bwMode="ltGray">
          <a:xfrm>
            <a:off x="0" y="457200"/>
            <a:ext cx="12188825" cy="54864"/>
          </a:xfrm>
          <a:prstGeom prst="rect">
            <a:avLst/>
          </a:prstGeom>
          <a:solidFill>
            <a:schemeClr val="bg1"/>
          </a:solidFill>
          <a:ln w="152400">
            <a:noFill/>
            <a:miter lim="800000"/>
          </a:ln>
          <a:scene3d>
            <a:camera prst="orthographicFront"/>
            <a:lightRig rig="threePt" dir="t"/>
          </a:scene3d>
          <a:sp3d contourW="12700">
            <a:contourClr>
              <a:schemeClr val="bg2">
                <a:lumMod val="60000"/>
                <a:lumOff val="40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B1BD3024-A370-4736-A073-CFE51D74BDB4}" type="datetimeFigureOut">
              <a:rPr lang="en-US" smtClean="0"/>
              <a:t>12/23/2021</a:t>
            </a:fld>
            <a:endParaRPr lang="en-US"/>
          </a:p>
        </p:txBody>
      </p:sp>
      <p:sp>
        <p:nvSpPr>
          <p:cNvPr id="6" name="Slide Number Placeholder 5"/>
          <p:cNvSpPr>
            <a:spLocks noGrp="1"/>
          </p:cNvSpPr>
          <p:nvPr>
            <p:ph type="sldNum" sz="quarter" idx="12"/>
          </p:nvPr>
        </p:nvSpPr>
        <p:spPr/>
        <p:txBody>
          <a:bodyPr/>
          <a:lstStyle/>
          <a:p>
            <a:fld id="{5E3DCFCC-8C7B-4574-91B2-C3342261C6C2}" type="slidenum">
              <a:rPr lang="en-US" smtClean="0"/>
              <a:t>‹#›</a:t>
            </a:fld>
            <a:endParaRPr lang="en-US"/>
          </a:p>
        </p:txBody>
      </p:sp>
    </p:spTree>
    <p:extLst>
      <p:ext uri="{BB962C8B-B14F-4D97-AF65-F5344CB8AC3E}">
        <p14:creationId xmlns:p14="http://schemas.microsoft.com/office/powerpoint/2010/main" val="2448079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6400" y="846666"/>
            <a:ext cx="1828800" cy="55541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798" y="846666"/>
            <a:ext cx="7863840" cy="5554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B1BD3024-A370-4736-A073-CFE51D74BDB4}" type="datetimeFigureOut">
              <a:rPr lang="en-US" smtClean="0"/>
              <a:t>12/23/2021</a:t>
            </a:fld>
            <a:endParaRPr lang="en-US"/>
          </a:p>
        </p:txBody>
      </p:sp>
      <p:sp>
        <p:nvSpPr>
          <p:cNvPr id="6" name="Slide Number Placeholder 5"/>
          <p:cNvSpPr>
            <a:spLocks noGrp="1"/>
          </p:cNvSpPr>
          <p:nvPr>
            <p:ph type="sldNum" sz="quarter" idx="12"/>
          </p:nvPr>
        </p:nvSpPr>
        <p:spPr/>
        <p:txBody>
          <a:bodyPr/>
          <a:lstStyle/>
          <a:p>
            <a:fld id="{5E3DCFCC-8C7B-4574-91B2-C3342261C6C2}" type="slidenum">
              <a:rPr lang="en-US" smtClean="0"/>
              <a:t>‹#›</a:t>
            </a:fld>
            <a:endParaRPr lang="en-US"/>
          </a:p>
        </p:txBody>
      </p:sp>
    </p:spTree>
    <p:extLst>
      <p:ext uri="{BB962C8B-B14F-4D97-AF65-F5344CB8AC3E}">
        <p14:creationId xmlns:p14="http://schemas.microsoft.com/office/powerpoint/2010/main" val="1533007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bwMode="ltGray">
          <a:xfrm>
            <a:off x="-1" y="457200"/>
            <a:ext cx="12188826" cy="1270000"/>
          </a:xfrm>
          <a:prstGeom prst="rect">
            <a:avLst/>
          </a:prstGeom>
          <a:gradFill>
            <a:gsLst>
              <a:gs pos="417">
                <a:schemeClr val="bg2">
                  <a:lumMod val="20000"/>
                  <a:lumOff val="80000"/>
                </a:schemeClr>
              </a:gs>
              <a:gs pos="100000">
                <a:schemeClr val="bg2"/>
              </a:gs>
            </a:gsLst>
            <a:lin ang="5400000" scaled="0"/>
          </a:gradFill>
          <a:ln w="152400">
            <a:noFill/>
            <a:miter lim="800000"/>
          </a:ln>
          <a:scene3d>
            <a:camera prst="orthographicFront"/>
            <a:lightRig rig="threePt" dir="t"/>
          </a:scene3d>
          <a:sp3d>
            <a:contourClr>
              <a:srgbClr val="B0BCBC"/>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bwMode="ltGray">
          <a:xfrm>
            <a:off x="0" y="1697736"/>
            <a:ext cx="12188825" cy="54864"/>
          </a:xfrm>
          <a:prstGeom prst="rect">
            <a:avLst/>
          </a:prstGeom>
          <a:solidFill>
            <a:schemeClr val="bg1"/>
          </a:solidFill>
          <a:ln w="152400">
            <a:noFill/>
            <a:miter lim="800000"/>
          </a:ln>
          <a:scene3d>
            <a:camera prst="orthographicFront"/>
            <a:lightRig rig="threePt" dir="t"/>
          </a:scene3d>
          <a:sp3d contourW="12700">
            <a:contourClr>
              <a:schemeClr val="bg2">
                <a:lumMod val="60000"/>
                <a:lumOff val="40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bwMode="ltGray">
          <a:xfrm>
            <a:off x="0" y="457200"/>
            <a:ext cx="12188825" cy="54864"/>
          </a:xfrm>
          <a:prstGeom prst="rect">
            <a:avLst/>
          </a:prstGeom>
          <a:solidFill>
            <a:schemeClr val="bg1"/>
          </a:solidFill>
          <a:ln w="152400">
            <a:noFill/>
            <a:miter lim="800000"/>
          </a:ln>
          <a:scene3d>
            <a:camera prst="orthographicFront"/>
            <a:lightRig rig="threePt" dir="t"/>
          </a:scene3d>
          <a:sp3d contourW="12700">
            <a:contourClr>
              <a:schemeClr val="bg2">
                <a:lumMod val="60000"/>
                <a:lumOff val="40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B1BD3024-A370-4736-A073-CFE51D74BDB4}" type="datetimeFigureOut">
              <a:rPr lang="en-US" smtClean="0"/>
              <a:t>12/23/2021</a:t>
            </a:fld>
            <a:endParaRPr lang="en-US"/>
          </a:p>
        </p:txBody>
      </p:sp>
      <p:sp>
        <p:nvSpPr>
          <p:cNvPr id="6" name="Slide Number Placeholder 5"/>
          <p:cNvSpPr>
            <a:spLocks noGrp="1"/>
          </p:cNvSpPr>
          <p:nvPr>
            <p:ph type="sldNum" sz="quarter" idx="12"/>
          </p:nvPr>
        </p:nvSpPr>
        <p:spPr/>
        <p:txBody>
          <a:bodyPr/>
          <a:lstStyle/>
          <a:p>
            <a:fld id="{5E3DCFCC-8C7B-4574-91B2-C3342261C6C2}" type="slidenum">
              <a:rPr lang="en-US" smtClean="0"/>
              <a:t>‹#›</a:t>
            </a:fld>
            <a:endParaRPr lang="en-US"/>
          </a:p>
        </p:txBody>
      </p:sp>
    </p:spTree>
    <p:extLst>
      <p:ext uri="{BB962C8B-B14F-4D97-AF65-F5344CB8AC3E}">
        <p14:creationId xmlns:p14="http://schemas.microsoft.com/office/powerpoint/2010/main" val="3760529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gray">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bwMode="ltGray">
          <a:xfrm>
            <a:off x="5334000" y="762000"/>
            <a:ext cx="6400800" cy="3340100"/>
          </a:xfrm>
          <a:prstGeom prst="rect">
            <a:avLst/>
          </a:prstGeom>
          <a:gradFill>
            <a:gsLst>
              <a:gs pos="417">
                <a:schemeClr val="bg2">
                  <a:lumMod val="35000"/>
                  <a:lumOff val="65000"/>
                </a:schemeClr>
              </a:gs>
              <a:gs pos="100000">
                <a:schemeClr val="bg2"/>
              </a:gs>
            </a:gsLst>
            <a:lin ang="5400000" scaled="0"/>
          </a:gradFill>
          <a:ln w="152400">
            <a:solidFill>
              <a:srgbClr val="FFFFFF"/>
            </a:solidFill>
            <a:miter lim="800000"/>
          </a:ln>
          <a:scene3d>
            <a:camera prst="orthographicFront"/>
            <a:lightRig rig="threePt" dir="t"/>
          </a:scene3d>
          <a:sp3d contourW="12700">
            <a:contourClr>
              <a:schemeClr val="bg2">
                <a:lumMod val="60000"/>
                <a:lumOff val="40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654040" y="1016001"/>
            <a:ext cx="5760720" cy="1828800"/>
          </a:xfrm>
        </p:spPr>
        <p:txBody>
          <a:bodyPr anchor="b">
            <a:normAutofit/>
          </a:bodyPr>
          <a:lstStyle>
            <a:lvl1pPr algn="ctr">
              <a:lnSpc>
                <a:spcPct val="80000"/>
              </a:lnSpc>
              <a:defRPr sz="5400"/>
            </a:lvl1pPr>
          </a:lstStyle>
          <a:p>
            <a:r>
              <a:rPr lang="en-US" dirty="0"/>
              <a:t>Click to edit Master title</a:t>
            </a:r>
          </a:p>
        </p:txBody>
      </p:sp>
      <p:sp>
        <p:nvSpPr>
          <p:cNvPr id="3" name="Text Placeholder 2"/>
          <p:cNvSpPr>
            <a:spLocks noGrp="1"/>
          </p:cNvSpPr>
          <p:nvPr>
            <p:ph type="body" idx="1"/>
          </p:nvPr>
        </p:nvSpPr>
        <p:spPr>
          <a:xfrm>
            <a:off x="5654040" y="2980267"/>
            <a:ext cx="5760720" cy="914400"/>
          </a:xfrm>
        </p:spPr>
        <p:txBody>
          <a:bodyPr>
            <a:normAutofit/>
          </a:bodyPr>
          <a:lstStyle>
            <a:lvl1pPr marL="0" indent="0" algn="ctr">
              <a:spcBef>
                <a:spcPts val="1200"/>
              </a:spcBef>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171674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ummer Section Header">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bwMode="ltGray">
          <a:xfrm>
            <a:off x="5334000" y="762000"/>
            <a:ext cx="6400800" cy="3340100"/>
          </a:xfrm>
          <a:prstGeom prst="rect">
            <a:avLst/>
          </a:prstGeom>
          <a:gradFill>
            <a:gsLst>
              <a:gs pos="417">
                <a:schemeClr val="bg2">
                  <a:lumMod val="35000"/>
                  <a:lumOff val="65000"/>
                </a:schemeClr>
              </a:gs>
              <a:gs pos="100000">
                <a:schemeClr val="bg2"/>
              </a:gs>
            </a:gsLst>
            <a:lin ang="5400000" scaled="0"/>
          </a:gradFill>
          <a:ln w="152400">
            <a:solidFill>
              <a:srgbClr val="FFFFFF"/>
            </a:solidFill>
            <a:miter lim="800000"/>
          </a:ln>
          <a:scene3d>
            <a:camera prst="orthographicFront"/>
            <a:lightRig rig="threePt" dir="t"/>
          </a:scene3d>
          <a:sp3d contourW="12700">
            <a:contourClr>
              <a:schemeClr val="bg2">
                <a:lumMod val="60000"/>
                <a:lumOff val="40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654040" y="1016001"/>
            <a:ext cx="5760720" cy="1828800"/>
          </a:xfrm>
        </p:spPr>
        <p:txBody>
          <a:bodyPr anchor="b">
            <a:normAutofit/>
          </a:bodyPr>
          <a:lstStyle>
            <a:lvl1pPr algn="ctr">
              <a:lnSpc>
                <a:spcPct val="80000"/>
              </a:lnSpc>
              <a:defRPr sz="5400"/>
            </a:lvl1pPr>
          </a:lstStyle>
          <a:p>
            <a:r>
              <a:rPr lang="en-US" dirty="0"/>
              <a:t>Click to edit Master title</a:t>
            </a:r>
          </a:p>
        </p:txBody>
      </p:sp>
      <p:sp>
        <p:nvSpPr>
          <p:cNvPr id="3" name="Text Placeholder 2"/>
          <p:cNvSpPr>
            <a:spLocks noGrp="1"/>
          </p:cNvSpPr>
          <p:nvPr>
            <p:ph type="body" idx="1"/>
          </p:nvPr>
        </p:nvSpPr>
        <p:spPr>
          <a:xfrm>
            <a:off x="5654040" y="2980267"/>
            <a:ext cx="5760720" cy="914400"/>
          </a:xfrm>
        </p:spPr>
        <p:txBody>
          <a:bodyPr>
            <a:normAutofit/>
          </a:bodyPr>
          <a:lstStyle>
            <a:lvl1pPr marL="0" indent="0" algn="ctr">
              <a:spcBef>
                <a:spcPts val="1200"/>
              </a:spcBef>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292129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Autumn Section Header">
    <p:bg bwMode="gray">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bwMode="ltGray">
          <a:xfrm>
            <a:off x="5334000" y="762000"/>
            <a:ext cx="6400800" cy="3340100"/>
          </a:xfrm>
          <a:prstGeom prst="rect">
            <a:avLst/>
          </a:prstGeom>
          <a:gradFill>
            <a:gsLst>
              <a:gs pos="417">
                <a:schemeClr val="bg2">
                  <a:lumMod val="35000"/>
                  <a:lumOff val="65000"/>
                </a:schemeClr>
              </a:gs>
              <a:gs pos="100000">
                <a:schemeClr val="bg2"/>
              </a:gs>
            </a:gsLst>
            <a:lin ang="5400000" scaled="0"/>
          </a:gradFill>
          <a:ln w="152400">
            <a:solidFill>
              <a:srgbClr val="FFFFFF"/>
            </a:solidFill>
            <a:miter lim="800000"/>
          </a:ln>
          <a:scene3d>
            <a:camera prst="orthographicFront"/>
            <a:lightRig rig="threePt" dir="t"/>
          </a:scene3d>
          <a:sp3d contourW="12700">
            <a:contourClr>
              <a:schemeClr val="bg2">
                <a:lumMod val="60000"/>
                <a:lumOff val="40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654040" y="1016001"/>
            <a:ext cx="5760720" cy="1828800"/>
          </a:xfrm>
        </p:spPr>
        <p:txBody>
          <a:bodyPr anchor="b">
            <a:normAutofit/>
          </a:bodyPr>
          <a:lstStyle>
            <a:lvl1pPr algn="ctr">
              <a:lnSpc>
                <a:spcPct val="80000"/>
              </a:lnSpc>
              <a:defRPr sz="5400"/>
            </a:lvl1pPr>
          </a:lstStyle>
          <a:p>
            <a:r>
              <a:rPr lang="en-US" dirty="0"/>
              <a:t>Click to edit Master title</a:t>
            </a:r>
          </a:p>
        </p:txBody>
      </p:sp>
      <p:sp>
        <p:nvSpPr>
          <p:cNvPr id="3" name="Text Placeholder 2"/>
          <p:cNvSpPr>
            <a:spLocks noGrp="1"/>
          </p:cNvSpPr>
          <p:nvPr>
            <p:ph type="body" idx="1"/>
          </p:nvPr>
        </p:nvSpPr>
        <p:spPr>
          <a:xfrm>
            <a:off x="5654040" y="2980267"/>
            <a:ext cx="5760720" cy="914400"/>
          </a:xfrm>
        </p:spPr>
        <p:txBody>
          <a:bodyPr>
            <a:normAutofit/>
          </a:bodyPr>
          <a:lstStyle>
            <a:lvl1pPr marL="0" indent="0" algn="ctr">
              <a:spcBef>
                <a:spcPts val="1200"/>
              </a:spcBef>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0454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Winter Section Header">
    <p:bg bwMode="gray">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bwMode="ltGray">
          <a:xfrm>
            <a:off x="5334000" y="762000"/>
            <a:ext cx="6400800" cy="3340100"/>
          </a:xfrm>
          <a:prstGeom prst="rect">
            <a:avLst/>
          </a:prstGeom>
          <a:gradFill>
            <a:gsLst>
              <a:gs pos="417">
                <a:schemeClr val="bg2">
                  <a:lumMod val="35000"/>
                  <a:lumOff val="65000"/>
                </a:schemeClr>
              </a:gs>
              <a:gs pos="100000">
                <a:schemeClr val="bg2"/>
              </a:gs>
            </a:gsLst>
            <a:lin ang="5400000" scaled="0"/>
          </a:gradFill>
          <a:ln w="152400">
            <a:solidFill>
              <a:srgbClr val="FFFFFF"/>
            </a:solidFill>
            <a:miter lim="800000"/>
          </a:ln>
          <a:scene3d>
            <a:camera prst="orthographicFront"/>
            <a:lightRig rig="threePt" dir="t"/>
          </a:scene3d>
          <a:sp3d contourW="12700">
            <a:contourClr>
              <a:schemeClr val="bg2">
                <a:lumMod val="60000"/>
                <a:lumOff val="40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654040" y="1016001"/>
            <a:ext cx="5760720" cy="1828800"/>
          </a:xfrm>
        </p:spPr>
        <p:txBody>
          <a:bodyPr anchor="b">
            <a:normAutofit/>
          </a:bodyPr>
          <a:lstStyle>
            <a:lvl1pPr algn="ctr">
              <a:lnSpc>
                <a:spcPct val="80000"/>
              </a:lnSpc>
              <a:defRPr sz="5400"/>
            </a:lvl1pPr>
          </a:lstStyle>
          <a:p>
            <a:r>
              <a:rPr lang="en-US" dirty="0"/>
              <a:t>Click to edit Master title</a:t>
            </a:r>
          </a:p>
        </p:txBody>
      </p:sp>
      <p:sp>
        <p:nvSpPr>
          <p:cNvPr id="3" name="Text Placeholder 2"/>
          <p:cNvSpPr>
            <a:spLocks noGrp="1"/>
          </p:cNvSpPr>
          <p:nvPr>
            <p:ph type="body" idx="1"/>
          </p:nvPr>
        </p:nvSpPr>
        <p:spPr>
          <a:xfrm>
            <a:off x="5654040" y="2980267"/>
            <a:ext cx="5760720" cy="914400"/>
          </a:xfrm>
        </p:spPr>
        <p:txBody>
          <a:bodyPr>
            <a:normAutofit/>
          </a:bodyPr>
          <a:lstStyle>
            <a:lvl1pPr marL="0" indent="0" algn="ctr">
              <a:spcBef>
                <a:spcPts val="1200"/>
              </a:spcBef>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305349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bwMode="ltGray">
          <a:xfrm>
            <a:off x="-1" y="457200"/>
            <a:ext cx="12188826" cy="1270000"/>
          </a:xfrm>
          <a:prstGeom prst="rect">
            <a:avLst/>
          </a:prstGeom>
          <a:gradFill>
            <a:gsLst>
              <a:gs pos="417">
                <a:schemeClr val="bg2">
                  <a:lumMod val="20000"/>
                  <a:lumOff val="80000"/>
                </a:schemeClr>
              </a:gs>
              <a:gs pos="100000">
                <a:schemeClr val="bg2"/>
              </a:gs>
            </a:gsLst>
            <a:lin ang="5400000" scaled="0"/>
          </a:gradFill>
          <a:ln w="152400">
            <a:noFill/>
            <a:miter lim="800000"/>
          </a:ln>
          <a:scene3d>
            <a:camera prst="orthographicFront"/>
            <a:lightRig rig="threePt" dir="t"/>
          </a:scene3d>
          <a:sp3d>
            <a:contourClr>
              <a:srgbClr val="B0BCBC"/>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bwMode="ltGray">
          <a:xfrm>
            <a:off x="0" y="1697736"/>
            <a:ext cx="12188825" cy="54864"/>
          </a:xfrm>
          <a:prstGeom prst="rect">
            <a:avLst/>
          </a:prstGeom>
          <a:solidFill>
            <a:schemeClr val="bg1"/>
          </a:solidFill>
          <a:ln w="152400">
            <a:noFill/>
            <a:miter lim="800000"/>
          </a:ln>
          <a:scene3d>
            <a:camera prst="orthographicFront"/>
            <a:lightRig rig="threePt" dir="t"/>
          </a:scene3d>
          <a:sp3d contourW="12700">
            <a:contourClr>
              <a:schemeClr val="bg2">
                <a:lumMod val="60000"/>
                <a:lumOff val="40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bwMode="ltGray">
          <a:xfrm>
            <a:off x="0" y="457200"/>
            <a:ext cx="12188825" cy="54864"/>
          </a:xfrm>
          <a:prstGeom prst="rect">
            <a:avLst/>
          </a:prstGeom>
          <a:solidFill>
            <a:schemeClr val="bg1"/>
          </a:solidFill>
          <a:ln w="152400">
            <a:noFill/>
            <a:miter lim="800000"/>
          </a:ln>
          <a:scene3d>
            <a:camera prst="orthographicFront"/>
            <a:lightRig rig="threePt" dir="t"/>
          </a:scene3d>
          <a:sp3d contourW="12700">
            <a:contourClr>
              <a:schemeClr val="bg2">
                <a:lumMod val="60000"/>
                <a:lumOff val="40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6800" y="2057399"/>
            <a:ext cx="4846320" cy="434340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78880" y="2057399"/>
            <a:ext cx="4846320" cy="43434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B1BD3024-A370-4736-A073-CFE51D74BDB4}" type="datetimeFigureOut">
              <a:rPr lang="en-US" smtClean="0"/>
              <a:t>12/23/2021</a:t>
            </a:fld>
            <a:endParaRPr lang="en-US"/>
          </a:p>
        </p:txBody>
      </p:sp>
      <p:sp>
        <p:nvSpPr>
          <p:cNvPr id="7" name="Slide Number Placeholder 6"/>
          <p:cNvSpPr>
            <a:spLocks noGrp="1"/>
          </p:cNvSpPr>
          <p:nvPr>
            <p:ph type="sldNum" sz="quarter" idx="12"/>
          </p:nvPr>
        </p:nvSpPr>
        <p:spPr/>
        <p:txBody>
          <a:bodyPr/>
          <a:lstStyle/>
          <a:p>
            <a:fld id="{5E3DCFCC-8C7B-4574-91B2-C3342261C6C2}" type="slidenum">
              <a:rPr lang="en-US" smtClean="0"/>
              <a:t>‹#›</a:t>
            </a:fld>
            <a:endParaRPr lang="en-US"/>
          </a:p>
        </p:txBody>
      </p:sp>
    </p:spTree>
    <p:extLst>
      <p:ext uri="{BB962C8B-B14F-4D97-AF65-F5344CB8AC3E}">
        <p14:creationId xmlns:p14="http://schemas.microsoft.com/office/powerpoint/2010/main" val="3427792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bwMode="ltGray">
          <a:xfrm>
            <a:off x="-1" y="457200"/>
            <a:ext cx="12188826" cy="1270000"/>
          </a:xfrm>
          <a:prstGeom prst="rect">
            <a:avLst/>
          </a:prstGeom>
          <a:gradFill>
            <a:gsLst>
              <a:gs pos="417">
                <a:schemeClr val="bg2">
                  <a:lumMod val="20000"/>
                  <a:lumOff val="80000"/>
                </a:schemeClr>
              </a:gs>
              <a:gs pos="100000">
                <a:schemeClr val="bg2"/>
              </a:gs>
            </a:gsLst>
            <a:lin ang="5400000" scaled="0"/>
          </a:gradFill>
          <a:ln w="152400">
            <a:noFill/>
            <a:miter lim="800000"/>
          </a:ln>
          <a:scene3d>
            <a:camera prst="orthographicFront"/>
            <a:lightRig rig="threePt" dir="t"/>
          </a:scene3d>
          <a:sp3d>
            <a:contourClr>
              <a:srgbClr val="B0BCBC"/>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bwMode="ltGray">
          <a:xfrm>
            <a:off x="0" y="1697736"/>
            <a:ext cx="12188825" cy="54864"/>
          </a:xfrm>
          <a:prstGeom prst="rect">
            <a:avLst/>
          </a:prstGeom>
          <a:solidFill>
            <a:schemeClr val="bg1"/>
          </a:solidFill>
          <a:ln w="152400">
            <a:noFill/>
            <a:miter lim="800000"/>
          </a:ln>
          <a:scene3d>
            <a:camera prst="orthographicFront"/>
            <a:lightRig rig="threePt" dir="t"/>
          </a:scene3d>
          <a:sp3d contourW="12700">
            <a:contourClr>
              <a:schemeClr val="bg2">
                <a:lumMod val="60000"/>
                <a:lumOff val="40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bwMode="ltGray">
          <a:xfrm>
            <a:off x="0" y="457200"/>
            <a:ext cx="12188825" cy="54864"/>
          </a:xfrm>
          <a:prstGeom prst="rect">
            <a:avLst/>
          </a:prstGeom>
          <a:solidFill>
            <a:schemeClr val="bg1"/>
          </a:solidFill>
          <a:ln w="152400">
            <a:noFill/>
            <a:miter lim="800000"/>
          </a:ln>
          <a:scene3d>
            <a:camera prst="orthographicFront"/>
            <a:lightRig rig="threePt" dir="t"/>
          </a:scene3d>
          <a:sp3d contourW="12700">
            <a:contourClr>
              <a:schemeClr val="bg2">
                <a:lumMod val="60000"/>
                <a:lumOff val="40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066800" y="2057399"/>
            <a:ext cx="4846320" cy="868681"/>
          </a:xfrm>
        </p:spPr>
        <p:txBody>
          <a:bodyPr anchor="ctr"/>
          <a:lstStyle>
            <a:lvl1pPr marL="0" indent="0">
              <a:buNone/>
              <a:defRPr sz="2400" b="0" cap="sm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6800" y="2926080"/>
            <a:ext cx="484632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78880" y="2057399"/>
            <a:ext cx="4846320" cy="868681"/>
          </a:xfrm>
        </p:spPr>
        <p:txBody>
          <a:bodyPr anchor="ctr"/>
          <a:lstStyle>
            <a:lvl1pPr marL="0" indent="0">
              <a:buNone/>
              <a:defRPr sz="2400" b="0" cap="sm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78880" y="2926080"/>
            <a:ext cx="484632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B1BD3024-A370-4736-A073-CFE51D74BDB4}" type="datetimeFigureOut">
              <a:rPr lang="en-US" smtClean="0"/>
              <a:t>12/23/2021</a:t>
            </a:fld>
            <a:endParaRPr lang="en-US"/>
          </a:p>
        </p:txBody>
      </p:sp>
      <p:sp>
        <p:nvSpPr>
          <p:cNvPr id="9" name="Slide Number Placeholder 8"/>
          <p:cNvSpPr>
            <a:spLocks noGrp="1"/>
          </p:cNvSpPr>
          <p:nvPr>
            <p:ph type="sldNum" sz="quarter" idx="12"/>
          </p:nvPr>
        </p:nvSpPr>
        <p:spPr/>
        <p:txBody>
          <a:bodyPr/>
          <a:lstStyle/>
          <a:p>
            <a:fld id="{5E3DCFCC-8C7B-4574-91B2-C3342261C6C2}" type="slidenum">
              <a:rPr lang="en-US" smtClean="0"/>
              <a:t>‹#›</a:t>
            </a:fld>
            <a:endParaRPr lang="en-US"/>
          </a:p>
        </p:txBody>
      </p:sp>
    </p:spTree>
    <p:extLst>
      <p:ext uri="{BB962C8B-B14F-4D97-AF65-F5344CB8AC3E}">
        <p14:creationId xmlns:p14="http://schemas.microsoft.com/office/powerpoint/2010/main" val="40933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bwMode="ltGray">
          <a:xfrm>
            <a:off x="-1" y="457200"/>
            <a:ext cx="12188826" cy="1270000"/>
          </a:xfrm>
          <a:prstGeom prst="rect">
            <a:avLst/>
          </a:prstGeom>
          <a:gradFill>
            <a:gsLst>
              <a:gs pos="417">
                <a:schemeClr val="bg2">
                  <a:lumMod val="20000"/>
                  <a:lumOff val="80000"/>
                </a:schemeClr>
              </a:gs>
              <a:gs pos="100000">
                <a:schemeClr val="bg2"/>
              </a:gs>
            </a:gsLst>
            <a:lin ang="5400000" scaled="0"/>
          </a:gradFill>
          <a:ln w="152400">
            <a:noFill/>
            <a:miter lim="800000"/>
          </a:ln>
          <a:scene3d>
            <a:camera prst="orthographicFront"/>
            <a:lightRig rig="threePt" dir="t"/>
          </a:scene3d>
          <a:sp3d>
            <a:contourClr>
              <a:srgbClr val="B0BCBC"/>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bwMode="ltGray">
          <a:xfrm>
            <a:off x="0" y="1697736"/>
            <a:ext cx="12188825" cy="54864"/>
          </a:xfrm>
          <a:prstGeom prst="rect">
            <a:avLst/>
          </a:prstGeom>
          <a:solidFill>
            <a:schemeClr val="bg1"/>
          </a:solidFill>
          <a:ln w="152400">
            <a:noFill/>
            <a:miter lim="800000"/>
          </a:ln>
          <a:scene3d>
            <a:camera prst="orthographicFront"/>
            <a:lightRig rig="threePt" dir="t"/>
          </a:scene3d>
          <a:sp3d contourW="12700">
            <a:contourClr>
              <a:schemeClr val="bg2">
                <a:lumMod val="60000"/>
                <a:lumOff val="40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bwMode="ltGray">
          <a:xfrm>
            <a:off x="0" y="457200"/>
            <a:ext cx="12188825" cy="54864"/>
          </a:xfrm>
          <a:prstGeom prst="rect">
            <a:avLst/>
          </a:prstGeom>
          <a:solidFill>
            <a:schemeClr val="bg1"/>
          </a:solidFill>
          <a:ln w="152400">
            <a:noFill/>
            <a:miter lim="800000"/>
          </a:ln>
          <a:scene3d>
            <a:camera prst="orthographicFront"/>
            <a:lightRig rig="threePt" dir="t"/>
          </a:scene3d>
          <a:sp3d contourW="12700">
            <a:contourClr>
              <a:schemeClr val="bg2">
                <a:lumMod val="60000"/>
                <a:lumOff val="40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B1BD3024-A370-4736-A073-CFE51D74BDB4}" type="datetimeFigureOut">
              <a:rPr lang="en-US" smtClean="0"/>
              <a:t>12/23/2021</a:t>
            </a:fld>
            <a:endParaRPr lang="en-US"/>
          </a:p>
        </p:txBody>
      </p:sp>
      <p:sp>
        <p:nvSpPr>
          <p:cNvPr id="5" name="Slide Number Placeholder 4"/>
          <p:cNvSpPr>
            <a:spLocks noGrp="1"/>
          </p:cNvSpPr>
          <p:nvPr>
            <p:ph type="sldNum" sz="quarter" idx="12"/>
          </p:nvPr>
        </p:nvSpPr>
        <p:spPr/>
        <p:txBody>
          <a:bodyPr/>
          <a:lstStyle/>
          <a:p>
            <a:fld id="{5E3DCFCC-8C7B-4574-91B2-C3342261C6C2}" type="slidenum">
              <a:rPr lang="en-US" smtClean="0"/>
              <a:t>‹#›</a:t>
            </a:fld>
            <a:endParaRPr lang="en-US"/>
          </a:p>
        </p:txBody>
      </p:sp>
    </p:spTree>
    <p:extLst>
      <p:ext uri="{BB962C8B-B14F-4D97-AF65-F5344CB8AC3E}">
        <p14:creationId xmlns:p14="http://schemas.microsoft.com/office/powerpoint/2010/main" val="3992949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6" Type="http://schemas.openxmlformats.org/officeDocument/2006/relationships/image" Target="../media/image1.jpeg"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theme" Target="../theme/theme1.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6" cstate="email">
            <a:extLst>
              <a:ext uri="{28A0092B-C50C-407E-A947-70E740481C1C}">
                <a14:useLocalDpi xmlns:a14="http://schemas.microsoft.com/office/drawing/2010/main"/>
              </a:ext>
            </a:extLst>
          </a:blip>
          <a:stretch>
            <a:fillRect/>
          </a:stretch>
        </p:blipFill>
        <p:spPr>
          <a:xfrm>
            <a:off x="0" y="0"/>
            <a:ext cx="12188952" cy="455411"/>
          </a:xfrm>
          <a:prstGeom prst="rect">
            <a:avLst/>
          </a:prstGeom>
        </p:spPr>
      </p:pic>
      <p:sp>
        <p:nvSpPr>
          <p:cNvPr id="10" name="Rectangle 9"/>
          <p:cNvSpPr/>
          <p:nvPr userDrawn="1"/>
        </p:nvSpPr>
        <p:spPr bwMode="ltGray">
          <a:xfrm>
            <a:off x="0" y="457200"/>
            <a:ext cx="12188825" cy="54864"/>
          </a:xfrm>
          <a:prstGeom prst="rect">
            <a:avLst/>
          </a:prstGeom>
          <a:solidFill>
            <a:schemeClr val="bg1"/>
          </a:solidFill>
          <a:ln w="152400">
            <a:noFill/>
            <a:miter lim="800000"/>
          </a:ln>
          <a:scene3d>
            <a:camera prst="orthographicFront"/>
            <a:lightRig rig="threePt" dir="t"/>
          </a:scene3d>
          <a:sp3d contourW="12700">
            <a:contourClr>
              <a:schemeClr val="bg2">
                <a:lumMod val="60000"/>
                <a:lumOff val="40000"/>
              </a:schemeClr>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66800" y="562302"/>
            <a:ext cx="10058400" cy="109728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66800" y="2057400"/>
            <a:ext cx="10058400" cy="4343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1066800" y="6519333"/>
            <a:ext cx="7086600" cy="202142"/>
          </a:xfrm>
          <a:prstGeom prst="rect">
            <a:avLst/>
          </a:prstGeom>
        </p:spPr>
        <p:txBody>
          <a:bodyPr vert="horz" lIns="91440" tIns="45720" rIns="91440" bIns="45720" rtlCol="0" anchor="ctr"/>
          <a:lstStyle>
            <a:lvl1pPr algn="l">
              <a:defRPr sz="1100">
                <a:solidFill>
                  <a:schemeClr val="tx1"/>
                </a:solidFill>
              </a:defRPr>
            </a:lvl1pPr>
          </a:lstStyle>
          <a:p>
            <a:r>
              <a:rPr lang="en-US" dirty="0"/>
              <a:t>Add a footer</a:t>
            </a:r>
          </a:p>
        </p:txBody>
      </p:sp>
      <p:sp>
        <p:nvSpPr>
          <p:cNvPr id="4" name="Date Placeholder 3"/>
          <p:cNvSpPr>
            <a:spLocks noGrp="1"/>
          </p:cNvSpPr>
          <p:nvPr>
            <p:ph type="dt" sz="half" idx="2"/>
          </p:nvPr>
        </p:nvSpPr>
        <p:spPr>
          <a:xfrm>
            <a:off x="8382000" y="6519333"/>
            <a:ext cx="1600200" cy="202142"/>
          </a:xfrm>
          <a:prstGeom prst="rect">
            <a:avLst/>
          </a:prstGeom>
        </p:spPr>
        <p:txBody>
          <a:bodyPr vert="horz" lIns="91440" tIns="45720" rIns="91440" bIns="45720" rtlCol="0" anchor="ctr"/>
          <a:lstStyle>
            <a:lvl1pPr algn="r">
              <a:defRPr sz="1100">
                <a:solidFill>
                  <a:schemeClr val="tx1"/>
                </a:solidFill>
              </a:defRPr>
            </a:lvl1pPr>
          </a:lstStyle>
          <a:p>
            <a:fld id="{B1BD3024-A370-4736-A073-CFE51D74BDB4}" type="datetimeFigureOut">
              <a:rPr lang="en-US" smtClean="0"/>
              <a:pPr/>
              <a:t>12/23/2021</a:t>
            </a:fld>
            <a:endParaRPr lang="en-US"/>
          </a:p>
        </p:txBody>
      </p:sp>
      <p:sp>
        <p:nvSpPr>
          <p:cNvPr id="6" name="Slide Number Placeholder 5"/>
          <p:cNvSpPr>
            <a:spLocks noGrp="1"/>
          </p:cNvSpPr>
          <p:nvPr>
            <p:ph type="sldNum" sz="quarter" idx="4"/>
          </p:nvPr>
        </p:nvSpPr>
        <p:spPr>
          <a:xfrm>
            <a:off x="10210800" y="6519333"/>
            <a:ext cx="914400" cy="202142"/>
          </a:xfrm>
          <a:prstGeom prst="rect">
            <a:avLst/>
          </a:prstGeom>
        </p:spPr>
        <p:txBody>
          <a:bodyPr vert="horz" lIns="91440" tIns="45720" rIns="91440" bIns="45720" rtlCol="0" anchor="ctr"/>
          <a:lstStyle>
            <a:lvl1pPr algn="r">
              <a:defRPr sz="1100">
                <a:solidFill>
                  <a:schemeClr val="tx1"/>
                </a:solidFill>
              </a:defRPr>
            </a:lvl1pPr>
          </a:lstStyle>
          <a:p>
            <a:fld id="{5E3DCFCC-8C7B-4574-91B2-C3342261C6C2}" type="slidenum">
              <a:rPr lang="en-US" smtClean="0"/>
              <a:pPr/>
              <a:t>‹#›</a:t>
            </a:fld>
            <a:endParaRPr lang="en-US"/>
          </a:p>
        </p:txBody>
      </p:sp>
    </p:spTree>
    <p:extLst>
      <p:ext uri="{BB962C8B-B14F-4D97-AF65-F5344CB8AC3E}">
        <p14:creationId xmlns:p14="http://schemas.microsoft.com/office/powerpoint/2010/main" val="1796578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61" r:id="rId5"/>
    <p:sldLayoutId id="2147483662"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600" kern="1200" cap="sm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bg2"/>
        </a:buClr>
        <a:buSzPct val="90000"/>
        <a:buFont typeface="Wingdings" panose="05000000000000000000" pitchFamily="2" charset="2"/>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1200"/>
        </a:spcBef>
        <a:buClr>
          <a:schemeClr val="bg2"/>
        </a:buClr>
        <a:buSzPct val="90000"/>
        <a:buFont typeface="Wingdings" panose="05000000000000000000" pitchFamily="2" charset="2"/>
        <a:buChar char="§"/>
        <a:defRPr sz="2000" kern="1200">
          <a:solidFill>
            <a:schemeClr val="tx1"/>
          </a:solidFill>
          <a:latin typeface="+mn-lt"/>
          <a:ea typeface="+mn-ea"/>
          <a:cs typeface="+mn-cs"/>
        </a:defRPr>
      </a:lvl2pPr>
      <a:lvl3pPr marL="777240" indent="-228600" algn="l" defTabSz="914400" rtl="0" eaLnBrk="1" latinLnBrk="0" hangingPunct="1">
        <a:lnSpc>
          <a:spcPct val="90000"/>
        </a:lnSpc>
        <a:spcBef>
          <a:spcPts val="800"/>
        </a:spcBef>
        <a:buClr>
          <a:schemeClr val="bg2"/>
        </a:buClr>
        <a:buSzPct val="90000"/>
        <a:buFont typeface="Wingdings" panose="05000000000000000000" pitchFamily="2" charset="2"/>
        <a:buChar char="§"/>
        <a:defRPr sz="1800" kern="1200">
          <a:solidFill>
            <a:schemeClr val="tx1"/>
          </a:solidFill>
          <a:latin typeface="+mn-lt"/>
          <a:ea typeface="+mn-ea"/>
          <a:cs typeface="+mn-cs"/>
        </a:defRPr>
      </a:lvl3pPr>
      <a:lvl4pPr marL="1051560" indent="-182880" algn="l" defTabSz="914400" rtl="0" eaLnBrk="1" latinLnBrk="0" hangingPunct="1">
        <a:lnSpc>
          <a:spcPct val="90000"/>
        </a:lnSpc>
        <a:spcBef>
          <a:spcPts val="600"/>
        </a:spcBef>
        <a:buClr>
          <a:schemeClr val="bg2"/>
        </a:buClr>
        <a:buSzPct val="90000"/>
        <a:buFont typeface="Wingdings" panose="05000000000000000000" pitchFamily="2" charset="2"/>
        <a:buChar char="§"/>
        <a:defRPr sz="1600" kern="1200">
          <a:solidFill>
            <a:schemeClr val="tx1"/>
          </a:solidFill>
          <a:latin typeface="+mn-lt"/>
          <a:ea typeface="+mn-ea"/>
          <a:cs typeface="+mn-cs"/>
        </a:defRPr>
      </a:lvl4pPr>
      <a:lvl5pPr marL="1325880" indent="-182880" algn="l" defTabSz="914400" rtl="0" eaLnBrk="1" latinLnBrk="0" hangingPunct="1">
        <a:lnSpc>
          <a:spcPct val="90000"/>
        </a:lnSpc>
        <a:spcBef>
          <a:spcPts val="600"/>
        </a:spcBef>
        <a:buClr>
          <a:schemeClr val="bg2"/>
        </a:buClr>
        <a:buSzPct val="90000"/>
        <a:buFont typeface="Wingdings" panose="05000000000000000000" pitchFamily="2" charset="2"/>
        <a:buChar char="§"/>
        <a:defRPr sz="1600" kern="1200">
          <a:solidFill>
            <a:schemeClr val="tx1"/>
          </a:solidFill>
          <a:latin typeface="+mn-lt"/>
          <a:ea typeface="+mn-ea"/>
          <a:cs typeface="+mn-cs"/>
        </a:defRPr>
      </a:lvl5pPr>
      <a:lvl6pPr marL="1600200" indent="-182880" algn="l" defTabSz="914400" rtl="0" eaLnBrk="1" latinLnBrk="0" hangingPunct="1">
        <a:lnSpc>
          <a:spcPct val="90000"/>
        </a:lnSpc>
        <a:spcBef>
          <a:spcPts val="600"/>
        </a:spcBef>
        <a:buClr>
          <a:schemeClr val="bg2"/>
        </a:buClr>
        <a:buSzPct val="90000"/>
        <a:buFont typeface="Wingdings" panose="05000000000000000000" pitchFamily="2" charset="2"/>
        <a:buChar char="§"/>
        <a:defRPr sz="1600" kern="1200">
          <a:solidFill>
            <a:schemeClr val="tx1"/>
          </a:solidFill>
          <a:latin typeface="+mn-lt"/>
          <a:ea typeface="+mn-ea"/>
          <a:cs typeface="+mn-cs"/>
        </a:defRPr>
      </a:lvl6pPr>
      <a:lvl7pPr marL="1874520" indent="-182880" algn="l" defTabSz="914400" rtl="0" eaLnBrk="1" latinLnBrk="0" hangingPunct="1">
        <a:lnSpc>
          <a:spcPct val="90000"/>
        </a:lnSpc>
        <a:spcBef>
          <a:spcPts val="600"/>
        </a:spcBef>
        <a:buClr>
          <a:schemeClr val="bg2"/>
        </a:buClr>
        <a:buSzPct val="90000"/>
        <a:buFont typeface="Wingdings" panose="05000000000000000000" pitchFamily="2" charset="2"/>
        <a:buChar char="§"/>
        <a:defRPr sz="1600" kern="1200">
          <a:solidFill>
            <a:schemeClr val="tx1"/>
          </a:solidFill>
          <a:latin typeface="+mn-lt"/>
          <a:ea typeface="+mn-ea"/>
          <a:cs typeface="+mn-cs"/>
        </a:defRPr>
      </a:lvl7pPr>
      <a:lvl8pPr marL="2148840" indent="-182880" algn="l" defTabSz="914400" rtl="0" eaLnBrk="1" latinLnBrk="0" hangingPunct="1">
        <a:lnSpc>
          <a:spcPct val="90000"/>
        </a:lnSpc>
        <a:spcBef>
          <a:spcPts val="600"/>
        </a:spcBef>
        <a:buClr>
          <a:schemeClr val="bg2"/>
        </a:buClr>
        <a:buSzPct val="90000"/>
        <a:buFont typeface="Wingdings" panose="05000000000000000000" pitchFamily="2" charset="2"/>
        <a:buChar char="§"/>
        <a:defRPr sz="1600" kern="1200">
          <a:solidFill>
            <a:schemeClr val="tx1"/>
          </a:solidFill>
          <a:latin typeface="+mn-lt"/>
          <a:ea typeface="+mn-ea"/>
          <a:cs typeface="+mn-cs"/>
        </a:defRPr>
      </a:lvl8pPr>
      <a:lvl9pPr marL="2423160" indent="-182880" algn="l" defTabSz="914400" rtl="0" eaLnBrk="1" latinLnBrk="0" hangingPunct="1">
        <a:lnSpc>
          <a:spcPct val="90000"/>
        </a:lnSpc>
        <a:spcBef>
          <a:spcPts val="600"/>
        </a:spcBef>
        <a:buClr>
          <a:schemeClr val="bg2"/>
        </a:buClr>
        <a:buSzPct val="90000"/>
        <a:buFont typeface="Wingdings" panose="05000000000000000000"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15.jpe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3" Type="http://schemas.openxmlformats.org/officeDocument/2006/relationships/image" Target="../media/image17.jpeg" /><Relationship Id="rId2" Type="http://schemas.openxmlformats.org/officeDocument/2006/relationships/image" Target="../media/image16.jpeg" /><Relationship Id="rId1" Type="http://schemas.openxmlformats.org/officeDocument/2006/relationships/slideLayout" Target="../slideLayouts/slideLayout2.xml" /><Relationship Id="rId4" Type="http://schemas.openxmlformats.org/officeDocument/2006/relationships/image" Target="../media/image18.jpeg" /></Relationships>
</file>

<file path=ppt/slides/_rels/slide12.xml.rels><?xml version="1.0" encoding="UTF-8" standalone="yes"?>
<Relationships xmlns="http://schemas.openxmlformats.org/package/2006/relationships"><Relationship Id="rId2" Type="http://schemas.openxmlformats.org/officeDocument/2006/relationships/image" Target="../media/image19.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8" Type="http://schemas.openxmlformats.org/officeDocument/2006/relationships/hyperlink" Target="https://en.m.wikipedia.org/wiki/India" TargetMode="External" /><Relationship Id="rId3" Type="http://schemas.openxmlformats.org/officeDocument/2006/relationships/hyperlink" Target="https://en.m.wikipedia.org/wiki/Majuli" TargetMode="External" /><Relationship Id="rId7" Type="http://schemas.openxmlformats.org/officeDocument/2006/relationships/hyperlink" Target="https://en.m.wikipedia.org/wiki/Jorhat" TargetMode="External" /><Relationship Id="rId2" Type="http://schemas.openxmlformats.org/officeDocument/2006/relationships/hyperlink" Target="https://en.m.wikipedia.org/wiki/Environmental_movement" TargetMode="External" /><Relationship Id="rId1" Type="http://schemas.openxmlformats.org/officeDocument/2006/relationships/slideLayout" Target="../slideLayouts/slideLayout2.xml" /><Relationship Id="rId6" Type="http://schemas.openxmlformats.org/officeDocument/2006/relationships/hyperlink" Target="https://en.m.wikipedia.org/wiki/Molai_forest" TargetMode="External" /><Relationship Id="rId5" Type="http://schemas.openxmlformats.org/officeDocument/2006/relationships/hyperlink" Target="https://en.m.wikipedia.org/wiki/Brahmaputra" TargetMode="External" /><Relationship Id="rId10" Type="http://schemas.openxmlformats.org/officeDocument/2006/relationships/image" Target="../media/image7.jpeg" /><Relationship Id="rId4" Type="http://schemas.openxmlformats.org/officeDocument/2006/relationships/hyperlink" Target="https://en.m.wikipedia.org/wiki/Sandbar" TargetMode="External" /><Relationship Id="rId9" Type="http://schemas.openxmlformats.org/officeDocument/2006/relationships/hyperlink" Target="https://en.m.wikipedia.org/wiki/Mising_people" TargetMode="External" /></Relationships>
</file>

<file path=ppt/slides/_rels/slide3.xml.rels><?xml version="1.0" encoding="UTF-8" standalone="yes"?>
<Relationships xmlns="http://schemas.openxmlformats.org/package/2006/relationships"><Relationship Id="rId3" Type="http://schemas.openxmlformats.org/officeDocument/2006/relationships/hyperlink" Target="https://en.m.wikipedia.org/wiki/Jorhat_district" TargetMode="External" /><Relationship Id="rId2" Type="http://schemas.openxmlformats.org/officeDocument/2006/relationships/hyperlink" Target="https://en.m.wikipedia.org/wiki/Golaghat_district" TargetMode="Externa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hyperlink" Target="https://en.m.wikipedia.org/wiki/Indian_rhinoceros" TargetMode="External" /><Relationship Id="rId2" Type="http://schemas.openxmlformats.org/officeDocument/2006/relationships/hyperlink" Target="https://en.m.wikipedia.org/wiki/Bengal_tiger" TargetMode="External" /><Relationship Id="rId1" Type="http://schemas.openxmlformats.org/officeDocument/2006/relationships/slideLayout" Target="../slideLayouts/slideLayout7.xml" /><Relationship Id="rId5" Type="http://schemas.openxmlformats.org/officeDocument/2006/relationships/image" Target="../media/image9.jpeg" /><Relationship Id="rId4" Type="http://schemas.openxmlformats.org/officeDocument/2006/relationships/image" Target="../media/image8.jpeg" /></Relationships>
</file>

<file path=ppt/slides/_rels/slide5.xml.rels><?xml version="1.0" encoding="UTF-8" standalone="yes"?>
<Relationships xmlns="http://schemas.openxmlformats.org/package/2006/relationships"><Relationship Id="rId2" Type="http://schemas.openxmlformats.org/officeDocument/2006/relationships/image" Target="../media/image10.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hyperlink" Target="https://en.m.wikipedia.org/wiki/Jawaharlal_Nehru_University" TargetMode="External" /><Relationship Id="rId2" Type="http://schemas.openxmlformats.org/officeDocument/2006/relationships/hyperlink" Target="https://en.m.wikipedia.org/w/index.php?title=The_Molai_Forest_(film)&amp;action=edit&amp;redlink=1" TargetMode="External" /><Relationship Id="rId1" Type="http://schemas.openxmlformats.org/officeDocument/2006/relationships/slideLayout" Target="../slideLayouts/slideLayout2.xml" /><Relationship Id="rId4" Type="http://schemas.openxmlformats.org/officeDocument/2006/relationships/image" Target="../media/image11.jpeg" /></Relationships>
</file>

<file path=ppt/slides/_rels/slide7.xml.rels><?xml version="1.0" encoding="UTF-8" standalone="yes"?>
<Relationships xmlns="http://schemas.openxmlformats.org/package/2006/relationships"><Relationship Id="rId2" Type="http://schemas.openxmlformats.org/officeDocument/2006/relationships/image" Target="../media/image12.jpeg" /><Relationship Id="rId1" Type="http://schemas.openxmlformats.org/officeDocument/2006/relationships/slideLayout" Target="../slideLayouts/slideLayout8.xml" /></Relationships>
</file>

<file path=ppt/slides/_rels/slide8.xml.rels><?xml version="1.0" encoding="UTF-8" standalone="yes"?>
<Relationships xmlns="http://schemas.openxmlformats.org/package/2006/relationships"><Relationship Id="rId3" Type="http://schemas.openxmlformats.org/officeDocument/2006/relationships/hyperlink" Target="https://en.m.wikipedia.org/wiki/Jawaharlal_Nehru_University" TargetMode="External" /><Relationship Id="rId7" Type="http://schemas.openxmlformats.org/officeDocument/2006/relationships/hyperlink" Target="https://en.m.wikipedia.org/wiki/Padma_Shri" TargetMode="External" /><Relationship Id="rId2" Type="http://schemas.openxmlformats.org/officeDocument/2006/relationships/image" Target="../media/image13.jpeg" /><Relationship Id="rId1" Type="http://schemas.openxmlformats.org/officeDocument/2006/relationships/slideLayout" Target="../slideLayouts/slideLayout2.xml" /><Relationship Id="rId6" Type="http://schemas.openxmlformats.org/officeDocument/2006/relationships/hyperlink" Target="https://en.m.wikipedia.org/wiki/Indian_Institute_of_Forest_Management" TargetMode="External" /><Relationship Id="rId5" Type="http://schemas.openxmlformats.org/officeDocument/2006/relationships/hyperlink" Target="https://en.m.wikipedia.org/wiki/Sudhir_Kumar_Sopory" TargetMode="External" /><Relationship Id="rId4" Type="http://schemas.openxmlformats.org/officeDocument/2006/relationships/hyperlink" Target="https://en.m.wikipedia.org/wiki/Earth_Day" TargetMode="External" /></Relationships>
</file>

<file path=ppt/slides/_rels/slide9.xml.rels><?xml version="1.0" encoding="UTF-8" standalone="yes"?>
<Relationships xmlns="http://schemas.openxmlformats.org/package/2006/relationships"><Relationship Id="rId2" Type="http://schemas.openxmlformats.org/officeDocument/2006/relationships/image" Target="../media/image14.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04160" y="1232296"/>
            <a:ext cx="6583680" cy="3750469"/>
          </a:xfrm>
        </p:spPr>
        <p:txBody>
          <a:bodyPr/>
          <a:lstStyle/>
          <a:p>
            <a:r>
              <a:rPr lang="mr-IN"/>
              <a:t>Jadav Payeng: the forest man of india</a:t>
            </a:r>
            <a:endParaRPr lang="en-US" dirty="0"/>
          </a:p>
        </p:txBody>
      </p:sp>
    </p:spTree>
    <p:extLst>
      <p:ext uri="{BB962C8B-B14F-4D97-AF65-F5344CB8AC3E}">
        <p14:creationId xmlns:p14="http://schemas.microsoft.com/office/powerpoint/2010/main" val="2614072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6B5DE-BEAB-B64C-BC48-EDC9461FC5E4}"/>
              </a:ext>
            </a:extLst>
          </p:cNvPr>
          <p:cNvSpPr>
            <a:spLocks noGrp="1"/>
          </p:cNvSpPr>
          <p:nvPr>
            <p:ph type="title"/>
          </p:nvPr>
        </p:nvSpPr>
        <p:spPr/>
        <p:txBody>
          <a:bodyPr/>
          <a:lstStyle/>
          <a:p>
            <a:r>
              <a:rPr lang="mr-IN"/>
              <a:t>Results of his initiative</a:t>
            </a:r>
            <a:endParaRPr lang="en-US"/>
          </a:p>
        </p:txBody>
      </p:sp>
      <p:pic>
        <p:nvPicPr>
          <p:cNvPr id="4" name="Picture 4">
            <a:extLst>
              <a:ext uri="{FF2B5EF4-FFF2-40B4-BE49-F238E27FC236}">
                <a16:creationId xmlns:a16="http://schemas.microsoft.com/office/drawing/2014/main" id="{A15A8D96-4568-C944-B871-874ACE4AA4F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65635" y="2342823"/>
            <a:ext cx="9660730" cy="3952875"/>
          </a:xfrm>
        </p:spPr>
      </p:pic>
    </p:spTree>
    <p:extLst>
      <p:ext uri="{BB962C8B-B14F-4D97-AF65-F5344CB8AC3E}">
        <p14:creationId xmlns:p14="http://schemas.microsoft.com/office/powerpoint/2010/main" val="1139789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3EF48-B7A8-1944-ADBA-90A61A80FFCC}"/>
              </a:ext>
            </a:extLst>
          </p:cNvPr>
          <p:cNvSpPr>
            <a:spLocks noGrp="1"/>
          </p:cNvSpPr>
          <p:nvPr>
            <p:ph type="title"/>
          </p:nvPr>
        </p:nvSpPr>
        <p:spPr/>
        <p:txBody>
          <a:bodyPr/>
          <a:lstStyle/>
          <a:p>
            <a:r>
              <a:rPr lang="mr-IN"/>
              <a:t>Jadav payeng on the field </a:t>
            </a:r>
            <a:endParaRPr lang="en-US"/>
          </a:p>
        </p:txBody>
      </p:sp>
      <p:pic>
        <p:nvPicPr>
          <p:cNvPr id="4" name="Picture 4">
            <a:extLst>
              <a:ext uri="{FF2B5EF4-FFF2-40B4-BE49-F238E27FC236}">
                <a16:creationId xmlns:a16="http://schemas.microsoft.com/office/drawing/2014/main" id="{22037C6E-17B5-114B-8065-08EEABFCDFE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1938" y="2177653"/>
            <a:ext cx="4095750" cy="4238625"/>
          </a:xfrm>
        </p:spPr>
      </p:pic>
      <p:pic>
        <p:nvPicPr>
          <p:cNvPr id="6" name="Picture 6">
            <a:extLst>
              <a:ext uri="{FF2B5EF4-FFF2-40B4-BE49-F238E27FC236}">
                <a16:creationId xmlns:a16="http://schemas.microsoft.com/office/drawing/2014/main" id="{15412A30-BD52-FE42-A724-7AE8DD8D53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4279" y="2120503"/>
            <a:ext cx="3667125" cy="4295775"/>
          </a:xfrm>
          <a:prstGeom prst="rect">
            <a:avLst/>
          </a:prstGeom>
        </p:spPr>
      </p:pic>
      <p:pic>
        <p:nvPicPr>
          <p:cNvPr id="7" name="Picture 7">
            <a:extLst>
              <a:ext uri="{FF2B5EF4-FFF2-40B4-BE49-F238E27FC236}">
                <a16:creationId xmlns:a16="http://schemas.microsoft.com/office/drawing/2014/main" id="{E80F3064-8748-B447-B4A3-E1FC95E1F5A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24875" y="1999923"/>
            <a:ext cx="3667125" cy="4295775"/>
          </a:xfrm>
          <a:prstGeom prst="rect">
            <a:avLst/>
          </a:prstGeom>
        </p:spPr>
      </p:pic>
    </p:spTree>
    <p:extLst>
      <p:ext uri="{BB962C8B-B14F-4D97-AF65-F5344CB8AC3E}">
        <p14:creationId xmlns:p14="http://schemas.microsoft.com/office/powerpoint/2010/main" val="1820930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C334D5-B137-EF44-AF14-2729723C40BE}"/>
              </a:ext>
            </a:extLst>
          </p:cNvPr>
          <p:cNvSpPr>
            <a:spLocks noGrp="1"/>
          </p:cNvSpPr>
          <p:nvPr>
            <p:ph idx="1"/>
          </p:nvPr>
        </p:nvSpPr>
        <p:spPr>
          <a:xfrm>
            <a:off x="834628" y="5393531"/>
            <a:ext cx="10058400" cy="1214438"/>
          </a:xfrm>
        </p:spPr>
        <p:txBody>
          <a:bodyPr>
            <a:normAutofit/>
          </a:bodyPr>
          <a:lstStyle/>
          <a:p>
            <a:pPr marL="0" indent="0" algn="ctr">
              <a:buNone/>
            </a:pPr>
            <a:r>
              <a:rPr lang="mr-IN" sz="9600">
                <a:latin typeface="Brush Script MT" panose="02000000000000000000" pitchFamily="2" charset="0"/>
                <a:ea typeface="Brush Script MT" panose="02000000000000000000" pitchFamily="2" charset="0"/>
              </a:rPr>
              <a:t>Thank You </a:t>
            </a:r>
            <a:endParaRPr lang="en-US" sz="9600">
              <a:latin typeface="Brush Script MT" panose="02000000000000000000" pitchFamily="2" charset="0"/>
              <a:ea typeface="Brush Script MT" panose="02000000000000000000" pitchFamily="2" charset="0"/>
            </a:endParaRPr>
          </a:p>
        </p:txBody>
      </p:sp>
      <p:pic>
        <p:nvPicPr>
          <p:cNvPr id="2" name="Picture 3">
            <a:extLst>
              <a:ext uri="{FF2B5EF4-FFF2-40B4-BE49-F238E27FC236}">
                <a16:creationId xmlns:a16="http://schemas.microsoft.com/office/drawing/2014/main" id="{11D7C34C-D0C4-6E43-965D-B6B220FB79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8777" y="1975247"/>
            <a:ext cx="4602957" cy="3114675"/>
          </a:xfrm>
          <a:prstGeom prst="rect">
            <a:avLst/>
          </a:prstGeom>
          <a:effectLst>
            <a:reflection blurRad="6350" stA="50000" endA="300" endPos="55500" dist="101600" dir="5400000" sy="-100000" algn="bl" rotWithShape="0"/>
          </a:effectLst>
        </p:spPr>
      </p:pic>
    </p:spTree>
    <p:extLst>
      <p:ext uri="{BB962C8B-B14F-4D97-AF65-F5344CB8AC3E}">
        <p14:creationId xmlns:p14="http://schemas.microsoft.com/office/powerpoint/2010/main" val="987472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a:t>Jadav payeng </a:t>
            </a:r>
            <a:endParaRPr lang="en-US" dirty="0"/>
          </a:p>
        </p:txBody>
      </p:sp>
      <p:sp>
        <p:nvSpPr>
          <p:cNvPr id="3" name="Content Placeholder 2"/>
          <p:cNvSpPr>
            <a:spLocks noGrp="1"/>
          </p:cNvSpPr>
          <p:nvPr>
            <p:ph idx="1"/>
          </p:nvPr>
        </p:nvSpPr>
        <p:spPr>
          <a:xfrm>
            <a:off x="138113" y="1952298"/>
            <a:ext cx="8095059" cy="4343400"/>
          </a:xfrm>
        </p:spPr>
        <p:txBody>
          <a:bodyPr>
            <a:normAutofit fontScale="85000" lnSpcReduction="10000"/>
          </a:bodyPr>
          <a:lstStyle/>
          <a:p>
            <a:pPr algn="just"/>
            <a:r>
              <a:rPr lang="en-IN" b="1" i="0">
                <a:solidFill>
                  <a:srgbClr val="202122"/>
                </a:solidFill>
                <a:effectLst/>
                <a:latin typeface="-apple-system"/>
              </a:rPr>
              <a:t>Jadav</a:t>
            </a:r>
            <a:r>
              <a:rPr lang="en-IN" b="0" i="0">
                <a:solidFill>
                  <a:srgbClr val="202122"/>
                </a:solidFill>
                <a:effectLst/>
                <a:latin typeface="-apple-system"/>
              </a:rPr>
              <a:t> "</a:t>
            </a:r>
            <a:r>
              <a:rPr lang="en-IN" b="1" i="0">
                <a:solidFill>
                  <a:srgbClr val="202122"/>
                </a:solidFill>
                <a:effectLst/>
                <a:latin typeface="-apple-system"/>
              </a:rPr>
              <a:t>Molai</a:t>
            </a:r>
            <a:r>
              <a:rPr lang="en-IN" b="0" i="0">
                <a:solidFill>
                  <a:srgbClr val="202122"/>
                </a:solidFill>
                <a:effectLst/>
                <a:latin typeface="-apple-system"/>
              </a:rPr>
              <a:t>" </a:t>
            </a:r>
            <a:r>
              <a:rPr lang="en-IN" b="1" i="0">
                <a:solidFill>
                  <a:srgbClr val="202122"/>
                </a:solidFill>
                <a:effectLst/>
                <a:latin typeface="-apple-system"/>
              </a:rPr>
              <a:t>Payeng</a:t>
            </a:r>
            <a:r>
              <a:rPr lang="en-IN" b="0" i="0">
                <a:solidFill>
                  <a:srgbClr val="202122"/>
                </a:solidFill>
                <a:effectLst/>
                <a:latin typeface="-apple-system"/>
              </a:rPr>
              <a:t> (born 1963) is an </a:t>
            </a:r>
            <a:r>
              <a:rPr lang="en-IN" b="0" i="0" u="none" strike="noStrike">
                <a:solidFill>
                  <a:srgbClr val="3366CC"/>
                </a:solidFill>
                <a:effectLst/>
                <a:latin typeface="-apple-system"/>
                <a:hlinkClick r:id="rId2" tooltip="Environmental movement"/>
              </a:rPr>
              <a:t>environmental</a:t>
            </a:r>
            <a:r>
              <a:rPr lang="en-IN" b="0" i="0">
                <a:solidFill>
                  <a:srgbClr val="202122"/>
                </a:solidFill>
                <a:effectLst/>
                <a:latin typeface="-apple-system"/>
              </a:rPr>
              <a:t> activist and forestry worker from </a:t>
            </a:r>
            <a:r>
              <a:rPr lang="en-IN" b="0" i="0" u="none" strike="noStrike">
                <a:solidFill>
                  <a:srgbClr val="3366CC"/>
                </a:solidFill>
                <a:effectLst/>
                <a:latin typeface="-apple-system"/>
                <a:hlinkClick r:id="rId3" tooltip="Majuli"/>
              </a:rPr>
              <a:t>Majuli</a:t>
            </a:r>
            <a:r>
              <a:rPr lang="en-IN" b="0" i="0">
                <a:solidFill>
                  <a:srgbClr val="202122"/>
                </a:solidFill>
                <a:effectLst/>
                <a:latin typeface="-apple-system"/>
              </a:rPr>
              <a:t>, popularly known as the </a:t>
            </a:r>
            <a:r>
              <a:rPr lang="en-IN" b="0" i="1">
                <a:solidFill>
                  <a:srgbClr val="202122"/>
                </a:solidFill>
                <a:effectLst/>
                <a:latin typeface="-apple-system"/>
              </a:rPr>
              <a:t>Forest Man of India</a:t>
            </a:r>
            <a:r>
              <a:rPr lang="en-IN" b="0" i="0">
                <a:solidFill>
                  <a:srgbClr val="202122"/>
                </a:solidFill>
                <a:effectLst/>
                <a:latin typeface="-apple-system"/>
              </a:rPr>
              <a:t>.</a:t>
            </a:r>
            <a:r>
              <a:rPr lang="mr-IN" b="0" i="0" baseline="30000">
                <a:solidFill>
                  <a:srgbClr val="3366CC"/>
                </a:solidFill>
                <a:effectLst/>
                <a:latin typeface="inherit"/>
              </a:rPr>
              <a:t> </a:t>
            </a:r>
          </a:p>
          <a:p>
            <a:pPr algn="just"/>
            <a:r>
              <a:rPr lang="en-IN" b="0" i="0">
                <a:solidFill>
                  <a:srgbClr val="3C4043"/>
                </a:solidFill>
                <a:effectLst/>
                <a:latin typeface="Roboto" panose="02000000000000000000" pitchFamily="2" charset="0"/>
              </a:rPr>
              <a:t>Mājuli or Majuli is a river island in the Brahmaputra River, Assam and in 2016 it became the first island to be made a district in India.</a:t>
            </a:r>
            <a:endParaRPr lang="mr-IN" b="0" i="0">
              <a:solidFill>
                <a:srgbClr val="3C4043"/>
              </a:solidFill>
              <a:effectLst/>
              <a:latin typeface="Roboto" panose="02000000000000000000" pitchFamily="2" charset="0"/>
            </a:endParaRPr>
          </a:p>
          <a:p>
            <a:pPr algn="just"/>
            <a:r>
              <a:rPr lang="en-IN" b="0" i="0">
                <a:solidFill>
                  <a:srgbClr val="202122"/>
                </a:solidFill>
                <a:effectLst/>
                <a:latin typeface="-apple-system"/>
              </a:rPr>
              <a:t>Over the course of several decades, he has planted and tended trees on a </a:t>
            </a:r>
            <a:r>
              <a:rPr lang="en-IN" b="0" i="0" u="none" strike="noStrike">
                <a:solidFill>
                  <a:srgbClr val="3366CC"/>
                </a:solidFill>
                <a:effectLst/>
                <a:latin typeface="-apple-system"/>
                <a:hlinkClick r:id="rId4" tooltip="Sandbar"/>
              </a:rPr>
              <a:t>sandbar</a:t>
            </a:r>
            <a:r>
              <a:rPr lang="en-IN" b="0" i="0">
                <a:solidFill>
                  <a:srgbClr val="202122"/>
                </a:solidFill>
                <a:effectLst/>
                <a:latin typeface="-apple-system"/>
              </a:rPr>
              <a:t> of the river </a:t>
            </a:r>
            <a:r>
              <a:rPr lang="en-IN" b="0" i="0" u="none" strike="noStrike">
                <a:solidFill>
                  <a:srgbClr val="3366CC"/>
                </a:solidFill>
                <a:effectLst/>
                <a:latin typeface="-apple-system"/>
                <a:hlinkClick r:id="rId5" tooltip="Brahmaputra"/>
              </a:rPr>
              <a:t>Brahmaputra</a:t>
            </a:r>
            <a:r>
              <a:rPr lang="en-IN" b="0" i="0">
                <a:solidFill>
                  <a:srgbClr val="202122"/>
                </a:solidFill>
                <a:effectLst/>
                <a:latin typeface="-apple-system"/>
              </a:rPr>
              <a:t> turning it into a forest reserve. </a:t>
            </a:r>
            <a:endParaRPr lang="mr-IN" b="0" i="0">
              <a:solidFill>
                <a:srgbClr val="202122"/>
              </a:solidFill>
              <a:effectLst/>
              <a:latin typeface="-apple-system"/>
            </a:endParaRPr>
          </a:p>
          <a:p>
            <a:pPr algn="just"/>
            <a:r>
              <a:rPr lang="en-IN" b="0" i="0">
                <a:solidFill>
                  <a:srgbClr val="202122"/>
                </a:solidFill>
                <a:effectLst/>
                <a:latin typeface="-apple-system"/>
              </a:rPr>
              <a:t>The forest, called </a:t>
            </a:r>
            <a:r>
              <a:rPr lang="en-IN" b="0" i="0" u="none" strike="noStrike">
                <a:solidFill>
                  <a:srgbClr val="3366CC"/>
                </a:solidFill>
                <a:effectLst/>
                <a:latin typeface="-apple-system"/>
                <a:hlinkClick r:id="rId6" tooltip="Molai forest"/>
              </a:rPr>
              <a:t>Molai forest</a:t>
            </a:r>
            <a:r>
              <a:rPr lang="en-IN" b="0" i="0">
                <a:solidFill>
                  <a:srgbClr val="202122"/>
                </a:solidFill>
                <a:effectLst/>
                <a:latin typeface="-apple-system"/>
              </a:rPr>
              <a:t> after him, is located near Kokilamukh of </a:t>
            </a:r>
            <a:r>
              <a:rPr lang="en-IN" b="0" i="0" u="none" strike="noStrike">
                <a:solidFill>
                  <a:srgbClr val="3366CC"/>
                </a:solidFill>
                <a:effectLst/>
                <a:latin typeface="-apple-system"/>
                <a:hlinkClick r:id="rId7" tooltip="Jorhat"/>
              </a:rPr>
              <a:t>Jorhat</a:t>
            </a:r>
            <a:r>
              <a:rPr lang="en-IN" b="0" i="0">
                <a:solidFill>
                  <a:srgbClr val="202122"/>
                </a:solidFill>
                <a:effectLst/>
                <a:latin typeface="-apple-system"/>
              </a:rPr>
              <a:t>, Assam, </a:t>
            </a:r>
            <a:r>
              <a:rPr lang="en-IN" b="0" i="0" u="none" strike="noStrike">
                <a:solidFill>
                  <a:srgbClr val="3366CC"/>
                </a:solidFill>
                <a:effectLst/>
                <a:latin typeface="-apple-system"/>
                <a:hlinkClick r:id="rId8" tooltip="India"/>
              </a:rPr>
              <a:t>India</a:t>
            </a:r>
            <a:endParaRPr lang="mr-IN" b="0" i="0" u="none" strike="noStrike">
              <a:solidFill>
                <a:srgbClr val="3366CC"/>
              </a:solidFill>
              <a:effectLst/>
              <a:latin typeface="-apple-system"/>
            </a:endParaRPr>
          </a:p>
          <a:p>
            <a:pPr algn="just"/>
            <a:r>
              <a:rPr lang="en-IN" b="0" i="0">
                <a:solidFill>
                  <a:srgbClr val="202122"/>
                </a:solidFill>
                <a:effectLst/>
                <a:latin typeface="-apple-system"/>
              </a:rPr>
              <a:t>Jadav Payeng belongs to the </a:t>
            </a:r>
            <a:r>
              <a:rPr lang="en-IN" b="0" i="0" u="none" strike="noStrike">
                <a:solidFill>
                  <a:srgbClr val="3366CC"/>
                </a:solidFill>
                <a:effectLst/>
                <a:latin typeface="-apple-system"/>
                <a:hlinkClick r:id="rId9" tooltip="Mising people"/>
              </a:rPr>
              <a:t>Mising</a:t>
            </a:r>
            <a:r>
              <a:rPr lang="en-IN" b="0" i="0">
                <a:solidFill>
                  <a:srgbClr val="202122"/>
                </a:solidFill>
                <a:effectLst/>
                <a:latin typeface="-apple-system"/>
              </a:rPr>
              <a:t> tribe in Assam, India. He lives in a small hut in the forest. </a:t>
            </a:r>
            <a:endParaRPr lang="mr-IN" b="0" i="0">
              <a:solidFill>
                <a:srgbClr val="202122"/>
              </a:solidFill>
              <a:effectLst/>
              <a:latin typeface="-apple-system"/>
            </a:endParaRPr>
          </a:p>
          <a:p>
            <a:pPr algn="just"/>
            <a:r>
              <a:rPr lang="en-IN" b="0" i="0">
                <a:solidFill>
                  <a:srgbClr val="202122"/>
                </a:solidFill>
                <a:effectLst/>
                <a:latin typeface="-apple-system"/>
              </a:rPr>
              <a:t>Binita, his wife, and his 3 children (two sons and a daughter) accompany him.</a:t>
            </a:r>
            <a:endParaRPr lang="en-US" dirty="0"/>
          </a:p>
        </p:txBody>
      </p:sp>
      <p:pic>
        <p:nvPicPr>
          <p:cNvPr id="4" name="Picture 4">
            <a:extLst>
              <a:ext uri="{FF2B5EF4-FFF2-40B4-BE49-F238E27FC236}">
                <a16:creationId xmlns:a16="http://schemas.microsoft.com/office/drawing/2014/main" id="{44451062-7776-6441-B8AC-B03B550CA988}"/>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536781" y="2434827"/>
            <a:ext cx="3505200" cy="3667125"/>
          </a:xfrm>
          <a:prstGeom prst="rect">
            <a:avLst/>
          </a:prstGeom>
          <a:effectLst>
            <a:outerShdw blurRad="76200" dir="13500000" sy="23000" kx="1200000" algn="br" rotWithShape="0">
              <a:prstClr val="black">
                <a:alpha val="20000"/>
              </a:prstClr>
            </a:outerShdw>
          </a:effectLst>
        </p:spPr>
      </p:pic>
    </p:spTree>
    <p:extLst>
      <p:ext uri="{BB962C8B-B14F-4D97-AF65-F5344CB8AC3E}">
        <p14:creationId xmlns:p14="http://schemas.microsoft.com/office/powerpoint/2010/main" val="1526534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a:t>What encouraged him for the plantation </a:t>
            </a:r>
            <a:endParaRPr lang="en-US" dirty="0"/>
          </a:p>
        </p:txBody>
      </p:sp>
      <p:sp>
        <p:nvSpPr>
          <p:cNvPr id="5" name="Content Placeholder 4">
            <a:extLst>
              <a:ext uri="{FF2B5EF4-FFF2-40B4-BE49-F238E27FC236}">
                <a16:creationId xmlns:a16="http://schemas.microsoft.com/office/drawing/2014/main" id="{7461B034-D0DB-9844-A772-4364D6B69401}"/>
              </a:ext>
            </a:extLst>
          </p:cNvPr>
          <p:cNvSpPr>
            <a:spLocks noGrp="1"/>
          </p:cNvSpPr>
          <p:nvPr>
            <p:ph idx="1"/>
          </p:nvPr>
        </p:nvSpPr>
        <p:spPr/>
        <p:txBody>
          <a:bodyPr>
            <a:normAutofit fontScale="92500"/>
          </a:bodyPr>
          <a:lstStyle/>
          <a:p>
            <a:pPr algn="just"/>
            <a:r>
              <a:rPr lang="en-IN" b="0" i="0">
                <a:solidFill>
                  <a:srgbClr val="202122"/>
                </a:solidFill>
                <a:effectLst/>
                <a:latin typeface="-apple-system"/>
              </a:rPr>
              <a:t>In 1979, Payeng, then 16, encountered a large number of snakes that had died due to excessive heat after floods washed them onto the tree-less sandbar. </a:t>
            </a:r>
            <a:endParaRPr lang="mr-IN" b="0" i="0">
              <a:solidFill>
                <a:srgbClr val="202122"/>
              </a:solidFill>
              <a:effectLst/>
              <a:latin typeface="-apple-system"/>
            </a:endParaRPr>
          </a:p>
          <a:p>
            <a:pPr algn="just"/>
            <a:r>
              <a:rPr lang="en-IN" b="0" i="0">
                <a:solidFill>
                  <a:srgbClr val="202122"/>
                </a:solidFill>
                <a:effectLst/>
                <a:latin typeface="-apple-system"/>
              </a:rPr>
              <a:t>That is when he planted around 20 bamboo seedlings on the sandbar.</a:t>
            </a:r>
            <a:endParaRPr lang="mr-IN" b="0" i="0">
              <a:solidFill>
                <a:srgbClr val="202122"/>
              </a:solidFill>
              <a:effectLst/>
              <a:latin typeface="-apple-system"/>
            </a:endParaRPr>
          </a:p>
          <a:p>
            <a:pPr algn="just"/>
            <a:r>
              <a:rPr lang="en-IN" b="0" i="0">
                <a:solidFill>
                  <a:srgbClr val="202122"/>
                </a:solidFill>
                <a:effectLst/>
                <a:latin typeface="-apple-system"/>
              </a:rPr>
              <a:t>He started working on the forest in 1979 when the social forestry division of </a:t>
            </a:r>
            <a:r>
              <a:rPr lang="en-IN" b="0" i="0" u="none" strike="noStrike">
                <a:solidFill>
                  <a:srgbClr val="3366CC"/>
                </a:solidFill>
                <a:effectLst/>
                <a:latin typeface="-apple-system"/>
                <a:hlinkClick r:id="rId2" tooltip="Golaghat district"/>
              </a:rPr>
              <a:t>Golaghat district</a:t>
            </a:r>
            <a:r>
              <a:rPr lang="en-IN" b="0" i="0">
                <a:solidFill>
                  <a:srgbClr val="202122"/>
                </a:solidFill>
                <a:effectLst/>
                <a:latin typeface="-apple-system"/>
              </a:rPr>
              <a:t> launched a scheme of tree plantation on 200 hectares at Aruna Chapori situated at a distance of 5 km from Kokilamukh in </a:t>
            </a:r>
            <a:r>
              <a:rPr lang="en-IN" b="0" i="0" u="none" strike="noStrike">
                <a:solidFill>
                  <a:srgbClr val="3366CC"/>
                </a:solidFill>
                <a:effectLst/>
                <a:latin typeface="-apple-system"/>
                <a:hlinkClick r:id="rId3" tooltip="Jorhat district"/>
              </a:rPr>
              <a:t>Jorhat district</a:t>
            </a:r>
            <a:r>
              <a:rPr lang="en-IN" b="0" i="0">
                <a:solidFill>
                  <a:srgbClr val="202122"/>
                </a:solidFill>
                <a:effectLst/>
                <a:latin typeface="-apple-system"/>
              </a:rPr>
              <a:t>. </a:t>
            </a:r>
            <a:endParaRPr lang="mr-IN" b="0" i="0">
              <a:solidFill>
                <a:srgbClr val="202122"/>
              </a:solidFill>
              <a:effectLst/>
              <a:latin typeface="-apple-system"/>
            </a:endParaRPr>
          </a:p>
          <a:p>
            <a:pPr algn="just"/>
            <a:r>
              <a:rPr lang="en-IN" b="0" i="0">
                <a:solidFill>
                  <a:srgbClr val="202122"/>
                </a:solidFill>
                <a:effectLst/>
                <a:latin typeface="-apple-system"/>
              </a:rPr>
              <a:t>Molai was one of the labourers who worked in that project which was completed after five years. </a:t>
            </a:r>
            <a:endParaRPr lang="mr-IN" b="0" i="0">
              <a:solidFill>
                <a:srgbClr val="202122"/>
              </a:solidFill>
              <a:effectLst/>
              <a:latin typeface="-apple-system"/>
            </a:endParaRPr>
          </a:p>
          <a:p>
            <a:pPr algn="just"/>
            <a:r>
              <a:rPr lang="en-IN" b="0" i="0">
                <a:solidFill>
                  <a:srgbClr val="202122"/>
                </a:solidFill>
                <a:effectLst/>
                <a:latin typeface="-apple-system"/>
              </a:rPr>
              <a:t>He chose to stay back after the completion of the project even after other workers left. He not only looked after the plants, but continued to plant more trees on his own, in an effort to transform the area into a forest.</a:t>
            </a:r>
            <a:endParaRPr lang="en-US"/>
          </a:p>
        </p:txBody>
      </p:sp>
    </p:spTree>
    <p:extLst>
      <p:ext uri="{BB962C8B-B14F-4D97-AF65-F5344CB8AC3E}">
        <p14:creationId xmlns:p14="http://schemas.microsoft.com/office/powerpoint/2010/main" val="173068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800" y="2057400"/>
            <a:ext cx="10058400" cy="1907382"/>
          </a:xfrm>
        </p:spPr>
        <p:txBody>
          <a:bodyPr/>
          <a:lstStyle/>
          <a:p>
            <a:r>
              <a:rPr lang="en-US"/>
              <a:t>  </a:t>
            </a:r>
            <a:r>
              <a:rPr lang="en-IN" b="0" i="0">
                <a:solidFill>
                  <a:srgbClr val="202122"/>
                </a:solidFill>
                <a:effectLst/>
                <a:latin typeface="-apple-system"/>
              </a:rPr>
              <a:t>The forest, which came to be known as Molai forest, now houses </a:t>
            </a:r>
            <a:r>
              <a:rPr lang="en-IN" b="0" i="0" u="none" strike="noStrike">
                <a:solidFill>
                  <a:srgbClr val="3366CC"/>
                </a:solidFill>
                <a:effectLst/>
                <a:latin typeface="-apple-system"/>
                <a:hlinkClick r:id="rId2" tooltip="Bengal tiger"/>
              </a:rPr>
              <a:t>Bengal tigers</a:t>
            </a:r>
            <a:r>
              <a:rPr lang="en-IN" b="0" i="0">
                <a:solidFill>
                  <a:srgbClr val="202122"/>
                </a:solidFill>
                <a:effectLst/>
                <a:latin typeface="-apple-system"/>
              </a:rPr>
              <a:t>, </a:t>
            </a:r>
            <a:r>
              <a:rPr lang="en-IN" b="0" i="0" u="none" strike="noStrike">
                <a:solidFill>
                  <a:srgbClr val="3366CC"/>
                </a:solidFill>
                <a:effectLst/>
                <a:latin typeface="-apple-system"/>
                <a:hlinkClick r:id="rId3" tooltip="Indian rhinoceros"/>
              </a:rPr>
              <a:t>Indian rhinoceros</a:t>
            </a:r>
            <a:r>
              <a:rPr lang="en-IN" b="0" i="0">
                <a:solidFill>
                  <a:srgbClr val="202122"/>
                </a:solidFill>
                <a:effectLst/>
                <a:latin typeface="-apple-system"/>
              </a:rPr>
              <a:t>, and over 100 deer and rabbits. </a:t>
            </a:r>
            <a:endParaRPr lang="mr-IN" b="0" i="0">
              <a:solidFill>
                <a:srgbClr val="202122"/>
              </a:solidFill>
              <a:effectLst/>
              <a:latin typeface="-apple-system"/>
            </a:endParaRPr>
          </a:p>
          <a:p>
            <a:r>
              <a:rPr lang="en-IN" b="0" i="0">
                <a:solidFill>
                  <a:srgbClr val="202122"/>
                </a:solidFill>
                <a:effectLst/>
                <a:latin typeface="-apple-system"/>
              </a:rPr>
              <a:t>Molai forest is also home to monkeys and several varieties of birds, including a large number of vultures.</a:t>
            </a:r>
            <a:endParaRPr lang="en-US"/>
          </a:p>
        </p:txBody>
      </p:sp>
      <p:pic>
        <p:nvPicPr>
          <p:cNvPr id="9" name="Picture 9">
            <a:extLst>
              <a:ext uri="{FF2B5EF4-FFF2-40B4-BE49-F238E27FC236}">
                <a16:creationId xmlns:a16="http://schemas.microsoft.com/office/drawing/2014/main" id="{FD8E2510-0A24-834A-9451-DB16E91EE77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6800" y="3964782"/>
            <a:ext cx="4362450" cy="2688430"/>
          </a:xfrm>
          <a:prstGeom prst="rect">
            <a:avLst/>
          </a:prstGeom>
          <a:effectLst>
            <a:outerShdw blurRad="50800" dist="38100" dir="5400000" algn="t" rotWithShape="0">
              <a:prstClr val="black">
                <a:alpha val="40000"/>
              </a:prstClr>
            </a:outerShdw>
          </a:effectLst>
        </p:spPr>
      </p:pic>
      <p:pic>
        <p:nvPicPr>
          <p:cNvPr id="11" name="Picture 11">
            <a:extLst>
              <a:ext uri="{FF2B5EF4-FFF2-40B4-BE49-F238E27FC236}">
                <a16:creationId xmlns:a16="http://schemas.microsoft.com/office/drawing/2014/main" id="{EF1FA8AE-2C91-774E-870A-B56FB716D9D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73404" y="3964782"/>
            <a:ext cx="4362450" cy="2688430"/>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21202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FFD176CD-FDAD-0347-88DD-D7D86F56ABB4}"/>
              </a:ext>
            </a:extLst>
          </p:cNvPr>
          <p:cNvSpPr>
            <a:spLocks noGrp="1"/>
          </p:cNvSpPr>
          <p:nvPr>
            <p:ph type="title"/>
          </p:nvPr>
        </p:nvSpPr>
        <p:spPr/>
        <p:txBody>
          <a:bodyPr/>
          <a:lstStyle/>
          <a:p>
            <a:r>
              <a:rPr lang="mr-IN"/>
              <a:t>Result of the efforts taken by jadav payeng </a:t>
            </a:r>
            <a:endParaRPr lang="en-US"/>
          </a:p>
        </p:txBody>
      </p:sp>
      <p:sp>
        <p:nvSpPr>
          <p:cNvPr id="6" name="Content Placeholder 5">
            <a:extLst>
              <a:ext uri="{FF2B5EF4-FFF2-40B4-BE49-F238E27FC236}">
                <a16:creationId xmlns:a16="http://schemas.microsoft.com/office/drawing/2014/main" id="{26960D25-AECE-2E4D-BCA1-9F30CB458D44}"/>
              </a:ext>
            </a:extLst>
          </p:cNvPr>
          <p:cNvSpPr>
            <a:spLocks noGrp="1"/>
          </p:cNvSpPr>
          <p:nvPr>
            <p:ph idx="1"/>
          </p:nvPr>
        </p:nvSpPr>
        <p:spPr>
          <a:xfrm>
            <a:off x="1066800" y="2057400"/>
            <a:ext cx="10058400" cy="1675209"/>
          </a:xfrm>
        </p:spPr>
        <p:txBody>
          <a:bodyPr/>
          <a:lstStyle/>
          <a:p>
            <a:pPr algn="just"/>
            <a:r>
              <a:rPr lang="en-IN" b="0" i="0">
                <a:solidFill>
                  <a:srgbClr val="202122"/>
                </a:solidFill>
                <a:effectLst/>
                <a:latin typeface="-apple-system"/>
              </a:rPr>
              <a:t>A herd of around 100 elephants regularly visits the forest every year and generally stays for around six months. They have given birth to 10 calves in the forest in recent years.</a:t>
            </a:r>
            <a:endParaRPr lang="en-US"/>
          </a:p>
        </p:txBody>
      </p:sp>
      <p:pic>
        <p:nvPicPr>
          <p:cNvPr id="12" name="Picture 12">
            <a:extLst>
              <a:ext uri="{FF2B5EF4-FFF2-40B4-BE49-F238E27FC236}">
                <a16:creationId xmlns:a16="http://schemas.microsoft.com/office/drawing/2014/main" id="{078A598C-16AB-564A-BF37-4EA573793D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6994" y="3500438"/>
            <a:ext cx="6457950" cy="2928937"/>
          </a:xfrm>
          <a:prstGeom prst="rect">
            <a:avLst/>
          </a:prstGeom>
          <a:effectLst>
            <a:innerShdw blurRad="114300">
              <a:prstClr val="black"/>
            </a:innerShdw>
          </a:effectLst>
        </p:spPr>
      </p:pic>
    </p:spTree>
    <p:extLst>
      <p:ext uri="{BB962C8B-B14F-4D97-AF65-F5344CB8AC3E}">
        <p14:creationId xmlns:p14="http://schemas.microsoft.com/office/powerpoint/2010/main" val="4209204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397953DA-C426-9548-A8CC-45A3DA7453EB}"/>
              </a:ext>
            </a:extLst>
          </p:cNvPr>
          <p:cNvSpPr>
            <a:spLocks noGrp="1"/>
          </p:cNvSpPr>
          <p:nvPr>
            <p:ph type="title"/>
          </p:nvPr>
        </p:nvSpPr>
        <p:spPr/>
        <p:txBody>
          <a:bodyPr/>
          <a:lstStyle/>
          <a:p>
            <a:r>
              <a:rPr lang="mr-IN"/>
              <a:t>Inspiration </a:t>
            </a:r>
            <a:endParaRPr lang="en-US"/>
          </a:p>
        </p:txBody>
      </p:sp>
      <p:sp>
        <p:nvSpPr>
          <p:cNvPr id="16" name="Content Placeholder 15">
            <a:extLst>
              <a:ext uri="{FF2B5EF4-FFF2-40B4-BE49-F238E27FC236}">
                <a16:creationId xmlns:a16="http://schemas.microsoft.com/office/drawing/2014/main" id="{301C1DC3-1355-044B-A592-BC6D6898EB2C}"/>
              </a:ext>
            </a:extLst>
          </p:cNvPr>
          <p:cNvSpPr>
            <a:spLocks noGrp="1"/>
          </p:cNvSpPr>
          <p:nvPr>
            <p:ph idx="1"/>
          </p:nvPr>
        </p:nvSpPr>
        <p:spPr>
          <a:xfrm>
            <a:off x="1066800" y="2057400"/>
            <a:ext cx="5880497" cy="4343400"/>
          </a:xfrm>
        </p:spPr>
        <p:txBody>
          <a:bodyPr/>
          <a:lstStyle/>
          <a:p>
            <a:r>
              <a:rPr lang="mr-IN"/>
              <a:t>His story has been inspiring many film directors and documentry makers. </a:t>
            </a:r>
          </a:p>
          <a:p>
            <a:r>
              <a:rPr lang="en-IN" b="0" i="0">
                <a:solidFill>
                  <a:srgbClr val="202122"/>
                </a:solidFill>
                <a:effectLst/>
                <a:latin typeface="-apple-system"/>
              </a:rPr>
              <a:t>His character was the basis for a fictional film made by a Tamil director Prabhu solaman casting Rana Daggubati released in Tamil, Telugu, Hindi as Kaadan, Aranya and Hathi mera sathi. </a:t>
            </a:r>
            <a:endParaRPr lang="mr-IN" b="0" i="0">
              <a:solidFill>
                <a:srgbClr val="202122"/>
              </a:solidFill>
              <a:effectLst/>
              <a:latin typeface="-apple-system"/>
            </a:endParaRPr>
          </a:p>
          <a:p>
            <a:r>
              <a:rPr lang="en-IN" b="0" i="0">
                <a:solidFill>
                  <a:srgbClr val="202122"/>
                </a:solidFill>
                <a:effectLst/>
                <a:latin typeface="-apple-system"/>
              </a:rPr>
              <a:t>A locally made documentary film, produced by Jitu Kalita in 2012, </a:t>
            </a:r>
            <a:r>
              <a:rPr lang="en-IN" b="0" i="1" u="none" strike="noStrike">
                <a:solidFill>
                  <a:srgbClr val="DD3333"/>
                </a:solidFill>
                <a:effectLst/>
                <a:latin typeface="inherit"/>
                <a:hlinkClick r:id="rId2" tooltip="The Molai Forest (film) (page does not exist)"/>
              </a:rPr>
              <a:t>The Molai Forest</a:t>
            </a:r>
            <a:r>
              <a:rPr lang="en-IN" b="0" i="0">
                <a:solidFill>
                  <a:srgbClr val="202122"/>
                </a:solidFill>
                <a:effectLst/>
                <a:latin typeface="-apple-system"/>
              </a:rPr>
              <a:t>,</a:t>
            </a:r>
            <a:r>
              <a:rPr lang="mr-IN" b="0" i="0" baseline="30000">
                <a:solidFill>
                  <a:srgbClr val="3366CC"/>
                </a:solidFill>
                <a:effectLst/>
                <a:latin typeface="inherit"/>
              </a:rPr>
              <a:t> </a:t>
            </a:r>
            <a:r>
              <a:rPr lang="en-IN" b="0" i="0">
                <a:solidFill>
                  <a:srgbClr val="202122"/>
                </a:solidFill>
                <a:effectLst/>
                <a:latin typeface="-apple-system"/>
              </a:rPr>
              <a:t>was screened at the </a:t>
            </a:r>
            <a:r>
              <a:rPr lang="en-IN" b="0" i="0" u="none" strike="noStrike">
                <a:solidFill>
                  <a:srgbClr val="3366CC"/>
                </a:solidFill>
                <a:effectLst/>
                <a:latin typeface="-apple-system"/>
                <a:hlinkClick r:id="rId3" tooltip="Jawaharlal Nehru University"/>
              </a:rPr>
              <a:t>Jawaharlal Nehru University</a:t>
            </a:r>
            <a:r>
              <a:rPr lang="en-IN" b="0" i="0">
                <a:solidFill>
                  <a:srgbClr val="202122"/>
                </a:solidFill>
                <a:effectLst/>
                <a:latin typeface="-apple-system"/>
              </a:rPr>
              <a:t>.</a:t>
            </a:r>
            <a:endParaRPr lang="en-US"/>
          </a:p>
        </p:txBody>
      </p:sp>
      <p:pic>
        <p:nvPicPr>
          <p:cNvPr id="17" name="Picture 17">
            <a:extLst>
              <a:ext uri="{FF2B5EF4-FFF2-40B4-BE49-F238E27FC236}">
                <a16:creationId xmlns:a16="http://schemas.microsoft.com/office/drawing/2014/main" id="{FBF91934-542C-1A4A-A256-B110E324F48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0437" y="1867420"/>
            <a:ext cx="4387453" cy="4723359"/>
          </a:xfrm>
          <a:prstGeom prst="rect">
            <a:avLst/>
          </a:prstGeom>
        </p:spPr>
      </p:pic>
    </p:spTree>
    <p:extLst>
      <p:ext uri="{BB962C8B-B14F-4D97-AF65-F5344CB8AC3E}">
        <p14:creationId xmlns:p14="http://schemas.microsoft.com/office/powerpoint/2010/main" val="271313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2"/>
          </p:nvPr>
        </p:nvSpPr>
        <p:spPr/>
        <p:txBody>
          <a:bodyPr>
            <a:normAutofit/>
          </a:bodyPr>
          <a:lstStyle/>
          <a:p>
            <a:pPr algn="just"/>
            <a:r>
              <a:rPr lang="en-IN" sz="2800" b="0" i="0">
                <a:solidFill>
                  <a:srgbClr val="54595D"/>
                </a:solidFill>
                <a:effectLst/>
                <a:latin typeface="-apple-system"/>
              </a:rPr>
              <a:t>An illustration of Jadav Payeng, from the biographical children's book </a:t>
            </a:r>
            <a:r>
              <a:rPr lang="en-IN" sz="2800" b="0" i="1">
                <a:solidFill>
                  <a:srgbClr val="54595D"/>
                </a:solidFill>
                <a:effectLst/>
                <a:latin typeface="-apple-system"/>
              </a:rPr>
              <a:t>Jadav and the Tree-Place</a:t>
            </a:r>
            <a:r>
              <a:rPr lang="mr-IN" sz="2800" i="1" baseline="30000">
                <a:solidFill>
                  <a:srgbClr val="3366CC"/>
                </a:solidFill>
                <a:latin typeface="inherit"/>
              </a:rPr>
              <a:t> </a:t>
            </a:r>
            <a:r>
              <a:rPr lang="en-IN" sz="2800" b="0" i="0">
                <a:solidFill>
                  <a:srgbClr val="54595D"/>
                </a:solidFill>
                <a:effectLst/>
                <a:latin typeface="-apple-system"/>
              </a:rPr>
              <a:t>by Vinayak Varma</a:t>
            </a:r>
            <a:endParaRPr lang="en-US" sz="2800"/>
          </a:p>
        </p:txBody>
      </p:sp>
      <p:pic>
        <p:nvPicPr>
          <p:cNvPr id="2" name="Picture 2">
            <a:extLst>
              <a:ext uri="{FF2B5EF4-FFF2-40B4-BE49-F238E27FC236}">
                <a16:creationId xmlns:a16="http://schemas.microsoft.com/office/drawing/2014/main" id="{D252B018-2815-D743-8406-1DBAE908BE91}"/>
              </a:ext>
            </a:extLst>
          </p:cNvPr>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7072313" y="2057399"/>
            <a:ext cx="4052887" cy="4343401"/>
          </a:xfrm>
        </p:spPr>
      </p:pic>
    </p:spTree>
    <p:extLst>
      <p:ext uri="{BB962C8B-B14F-4D97-AF65-F5344CB8AC3E}">
        <p14:creationId xmlns:p14="http://schemas.microsoft.com/office/powerpoint/2010/main" val="837533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mr-IN"/>
              <a:t>Honours </a:t>
            </a:r>
            <a:endParaRPr lang="en-US" dirty="0"/>
          </a:p>
        </p:txBody>
      </p:sp>
      <p:pic>
        <p:nvPicPr>
          <p:cNvPr id="7" name="Picture 7">
            <a:extLst>
              <a:ext uri="{FF2B5EF4-FFF2-40B4-BE49-F238E27FC236}">
                <a16:creationId xmlns:a16="http://schemas.microsoft.com/office/drawing/2014/main" id="{10B2319B-6F10-2D43-9846-5D6FAA3D5A7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3238" y="2641702"/>
            <a:ext cx="4468813" cy="2853326"/>
          </a:xfrm>
        </p:spPr>
      </p:pic>
      <p:sp>
        <p:nvSpPr>
          <p:cNvPr id="8" name="TextBox 7">
            <a:extLst>
              <a:ext uri="{FF2B5EF4-FFF2-40B4-BE49-F238E27FC236}">
                <a16:creationId xmlns:a16="http://schemas.microsoft.com/office/drawing/2014/main" id="{4CE16DAA-6C4C-6347-A248-231E6E340BD4}"/>
              </a:ext>
            </a:extLst>
          </p:cNvPr>
          <p:cNvSpPr txBox="1"/>
          <p:nvPr/>
        </p:nvSpPr>
        <p:spPr>
          <a:xfrm>
            <a:off x="5175647" y="1987748"/>
            <a:ext cx="1828800" cy="1828800"/>
          </a:xfrm>
          <a:prstGeom prst="rect">
            <a:avLst/>
          </a:prstGeom>
          <a:noFill/>
        </p:spPr>
        <p:txBody>
          <a:bodyPr wrap="square" rtlCol="0">
            <a:spAutoFit/>
          </a:bodyPr>
          <a:lstStyle/>
          <a:p>
            <a:pPr algn="l"/>
            <a:endParaRPr lang="en-US"/>
          </a:p>
        </p:txBody>
      </p:sp>
      <p:sp>
        <p:nvSpPr>
          <p:cNvPr id="9" name="TextBox 8">
            <a:extLst>
              <a:ext uri="{FF2B5EF4-FFF2-40B4-BE49-F238E27FC236}">
                <a16:creationId xmlns:a16="http://schemas.microsoft.com/office/drawing/2014/main" id="{A3A9F382-B61B-4345-B131-F7D7844CB509}"/>
              </a:ext>
            </a:extLst>
          </p:cNvPr>
          <p:cNvSpPr txBox="1"/>
          <p:nvPr/>
        </p:nvSpPr>
        <p:spPr>
          <a:xfrm>
            <a:off x="621506" y="2239565"/>
            <a:ext cx="1828800" cy="1828800"/>
          </a:xfrm>
          <a:prstGeom prst="rect">
            <a:avLst/>
          </a:prstGeom>
          <a:noFill/>
        </p:spPr>
        <p:txBody>
          <a:bodyPr wrap="square" rtlCol="0">
            <a:spAutoFit/>
          </a:bodyPr>
          <a:lstStyle/>
          <a:p>
            <a:pPr algn="l"/>
            <a:endParaRPr lang="en-US"/>
          </a:p>
        </p:txBody>
      </p:sp>
      <p:sp>
        <p:nvSpPr>
          <p:cNvPr id="10" name="TextBox 9">
            <a:extLst>
              <a:ext uri="{FF2B5EF4-FFF2-40B4-BE49-F238E27FC236}">
                <a16:creationId xmlns:a16="http://schemas.microsoft.com/office/drawing/2014/main" id="{69C72198-54C4-1241-9C60-87B50DC0D787}"/>
              </a:ext>
            </a:extLst>
          </p:cNvPr>
          <p:cNvSpPr txBox="1"/>
          <p:nvPr/>
        </p:nvSpPr>
        <p:spPr>
          <a:xfrm>
            <a:off x="250032" y="2109847"/>
            <a:ext cx="6322217" cy="4401205"/>
          </a:xfrm>
          <a:prstGeom prst="rect">
            <a:avLst/>
          </a:prstGeom>
          <a:noFill/>
        </p:spPr>
        <p:txBody>
          <a:bodyPr wrap="square" rtlCol="0">
            <a:spAutoFit/>
          </a:bodyPr>
          <a:lstStyle/>
          <a:p>
            <a:pPr marL="285750" indent="-285750" algn="l">
              <a:buFont typeface="Arial" panose="020B0604020202020204" pitchFamily="34" charset="0"/>
              <a:buChar char="•"/>
            </a:pPr>
            <a:r>
              <a:rPr lang="en-IN" sz="2000" b="0" i="0">
                <a:solidFill>
                  <a:srgbClr val="202122"/>
                </a:solidFill>
                <a:effectLst/>
                <a:latin typeface="-apple-system"/>
              </a:rPr>
              <a:t>Jadav Payeng was honoured at a public function arranged by the School of Environmental Sciences, </a:t>
            </a:r>
            <a:r>
              <a:rPr lang="en-IN" sz="2000" b="0" i="0" u="none" strike="noStrike">
                <a:solidFill>
                  <a:srgbClr val="3366CC"/>
                </a:solidFill>
                <a:effectLst/>
                <a:latin typeface="-apple-system"/>
                <a:hlinkClick r:id="rId3" tooltip="Jawaharlal Nehru University"/>
              </a:rPr>
              <a:t>Jawaharlal Nehru University</a:t>
            </a:r>
            <a:r>
              <a:rPr lang="mr-IN" sz="2000" b="0" i="0" u="none" strike="noStrike" baseline="30000">
                <a:solidFill>
                  <a:srgbClr val="3366CC"/>
                </a:solidFill>
                <a:effectLst/>
                <a:latin typeface="inherit"/>
              </a:rPr>
              <a:t> </a:t>
            </a:r>
            <a:r>
              <a:rPr lang="en-IN" sz="2000" b="0" i="0">
                <a:solidFill>
                  <a:srgbClr val="202122"/>
                </a:solidFill>
                <a:effectLst/>
                <a:latin typeface="-apple-system"/>
              </a:rPr>
              <a:t>on </a:t>
            </a:r>
            <a:r>
              <a:rPr lang="en-IN" sz="2000" b="0" i="0" u="none" strike="noStrike">
                <a:solidFill>
                  <a:srgbClr val="3366CC"/>
                </a:solidFill>
                <a:effectLst/>
                <a:latin typeface="-apple-system"/>
                <a:hlinkClick r:id="rId4" tooltip="Earth Day"/>
              </a:rPr>
              <a:t>22 April 2012</a:t>
            </a:r>
            <a:r>
              <a:rPr lang="en-IN" sz="2000" b="0" i="0">
                <a:solidFill>
                  <a:srgbClr val="202122"/>
                </a:solidFill>
                <a:effectLst/>
                <a:latin typeface="-apple-system"/>
              </a:rPr>
              <a:t> for his achievement.</a:t>
            </a:r>
            <a:endParaRPr lang="mr-IN" sz="2000" b="0" i="0">
              <a:solidFill>
                <a:srgbClr val="202122"/>
              </a:solidFill>
              <a:effectLst/>
              <a:latin typeface="-apple-system"/>
            </a:endParaRPr>
          </a:p>
          <a:p>
            <a:pPr marL="285750" indent="-285750" algn="l">
              <a:buFont typeface="Arial" panose="020B0604020202020204" pitchFamily="34" charset="0"/>
              <a:buChar char="•"/>
            </a:pPr>
            <a:endParaRPr lang="mr-IN" sz="2000" b="0" i="0">
              <a:solidFill>
                <a:srgbClr val="202122"/>
              </a:solidFill>
              <a:effectLst/>
              <a:latin typeface="-apple-system"/>
            </a:endParaRPr>
          </a:p>
          <a:p>
            <a:pPr marL="285750" indent="-285750" algn="l">
              <a:buFont typeface="Arial" panose="020B0604020202020204" pitchFamily="34" charset="0"/>
              <a:buChar char="•"/>
            </a:pPr>
            <a:r>
              <a:rPr lang="en-IN" sz="2000" b="0" i="0">
                <a:solidFill>
                  <a:srgbClr val="202122"/>
                </a:solidFill>
                <a:effectLst/>
                <a:latin typeface="-apple-system"/>
              </a:rPr>
              <a:t>JNU vice-chancellor </a:t>
            </a:r>
            <a:r>
              <a:rPr lang="en-IN" sz="2000" b="0" i="0" u="none" strike="noStrike">
                <a:solidFill>
                  <a:srgbClr val="3366CC"/>
                </a:solidFill>
                <a:effectLst/>
                <a:latin typeface="-apple-system"/>
                <a:hlinkClick r:id="rId5" tooltip="Sudhir Kumar Sopory"/>
              </a:rPr>
              <a:t>Sudhir Kumar Sopory</a:t>
            </a:r>
            <a:r>
              <a:rPr lang="en-IN" sz="2000" b="0" i="0">
                <a:solidFill>
                  <a:srgbClr val="202122"/>
                </a:solidFill>
                <a:effectLst/>
                <a:latin typeface="-apple-system"/>
              </a:rPr>
              <a:t> named Jadav Payeng as the "Forest Man of India".</a:t>
            </a:r>
            <a:endParaRPr lang="mr-IN" sz="2000" b="0" i="0">
              <a:solidFill>
                <a:srgbClr val="202122"/>
              </a:solidFill>
              <a:effectLst/>
              <a:latin typeface="-apple-system"/>
            </a:endParaRPr>
          </a:p>
          <a:p>
            <a:pPr marL="285750" indent="-285750" algn="l">
              <a:buFont typeface="Arial" panose="020B0604020202020204" pitchFamily="34" charset="0"/>
              <a:buChar char="•"/>
            </a:pPr>
            <a:endParaRPr lang="mr-IN" sz="2000" b="0" i="0">
              <a:solidFill>
                <a:srgbClr val="202122"/>
              </a:solidFill>
              <a:effectLst/>
              <a:latin typeface="-apple-system"/>
            </a:endParaRPr>
          </a:p>
          <a:p>
            <a:pPr marL="285750" indent="-285750" algn="l">
              <a:buFont typeface="Arial" panose="020B0604020202020204" pitchFamily="34" charset="0"/>
              <a:buChar char="•"/>
            </a:pPr>
            <a:r>
              <a:rPr lang="en-IN" sz="2000" b="0" i="0">
                <a:solidFill>
                  <a:srgbClr val="202122"/>
                </a:solidFill>
                <a:effectLst/>
                <a:latin typeface="-apple-system"/>
              </a:rPr>
              <a:t>In the month of October 2013, he was honoured at the </a:t>
            </a:r>
            <a:r>
              <a:rPr lang="en-IN" sz="2000" b="0" i="0" u="none" strike="noStrike">
                <a:solidFill>
                  <a:srgbClr val="3366CC"/>
                </a:solidFill>
                <a:effectLst/>
                <a:latin typeface="-apple-system"/>
                <a:hlinkClick r:id="rId6" tooltip="Indian Institute of Forest Management"/>
              </a:rPr>
              <a:t>Indian Institute of Forest Management</a:t>
            </a:r>
            <a:r>
              <a:rPr lang="en-IN" sz="2000" b="0" i="0">
                <a:solidFill>
                  <a:srgbClr val="202122"/>
                </a:solidFill>
                <a:effectLst/>
                <a:latin typeface="-apple-system"/>
              </a:rPr>
              <a:t> during their annual event </a:t>
            </a:r>
            <a:endParaRPr lang="mr-IN" sz="2000" b="0" i="0">
              <a:solidFill>
                <a:srgbClr val="202122"/>
              </a:solidFill>
              <a:effectLst/>
              <a:latin typeface="-apple-system"/>
            </a:endParaRPr>
          </a:p>
          <a:p>
            <a:pPr marL="285750" indent="-285750" algn="l">
              <a:buFont typeface="Arial" panose="020B0604020202020204" pitchFamily="34" charset="0"/>
              <a:buChar char="•"/>
            </a:pPr>
            <a:endParaRPr lang="mr-IN" sz="2000">
              <a:solidFill>
                <a:srgbClr val="202122"/>
              </a:solidFill>
              <a:latin typeface="-apple-system"/>
            </a:endParaRPr>
          </a:p>
          <a:p>
            <a:pPr marL="285750" indent="-285750" algn="l">
              <a:buFont typeface="Arial" panose="020B0604020202020204" pitchFamily="34" charset="0"/>
              <a:buChar char="•"/>
            </a:pPr>
            <a:r>
              <a:rPr lang="en-IN" sz="2000" b="0" i="0">
                <a:solidFill>
                  <a:srgbClr val="202122"/>
                </a:solidFill>
                <a:effectLst/>
                <a:latin typeface="-apple-system"/>
              </a:rPr>
              <a:t>In 2015, he was honoured with </a:t>
            </a:r>
            <a:r>
              <a:rPr lang="en-IN" sz="2000" b="0" i="0" u="none" strike="noStrike">
                <a:solidFill>
                  <a:srgbClr val="3366CC"/>
                </a:solidFill>
                <a:effectLst/>
                <a:latin typeface="-apple-system"/>
                <a:hlinkClick r:id="rId7" tooltip="Padma Shri"/>
              </a:rPr>
              <a:t>Padma Shri</a:t>
            </a:r>
            <a:r>
              <a:rPr lang="en-IN" sz="2000" b="0" i="0">
                <a:solidFill>
                  <a:srgbClr val="202122"/>
                </a:solidFill>
                <a:effectLst/>
                <a:latin typeface="-apple-system"/>
              </a:rPr>
              <a:t>, the fourth highest civilian award in India.</a:t>
            </a:r>
            <a:endParaRPr lang="en-US" sz="2000"/>
          </a:p>
        </p:txBody>
      </p:sp>
    </p:spTree>
    <p:extLst>
      <p:ext uri="{BB962C8B-B14F-4D97-AF65-F5344CB8AC3E}">
        <p14:creationId xmlns:p14="http://schemas.microsoft.com/office/powerpoint/2010/main" val="2383718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4210C-9E25-0B48-9F7D-129026D32F0A}"/>
              </a:ext>
            </a:extLst>
          </p:cNvPr>
          <p:cNvSpPr>
            <a:spLocks noGrp="1"/>
          </p:cNvSpPr>
          <p:nvPr>
            <p:ph type="title"/>
          </p:nvPr>
        </p:nvSpPr>
        <p:spPr/>
        <p:txBody>
          <a:bodyPr/>
          <a:lstStyle/>
          <a:p>
            <a:r>
              <a:rPr lang="mr-IN"/>
              <a:t>Results of his initiative </a:t>
            </a:r>
            <a:endParaRPr lang="en-US"/>
          </a:p>
        </p:txBody>
      </p:sp>
      <p:pic>
        <p:nvPicPr>
          <p:cNvPr id="4" name="Picture 4">
            <a:extLst>
              <a:ext uri="{FF2B5EF4-FFF2-40B4-BE49-F238E27FC236}">
                <a16:creationId xmlns:a16="http://schemas.microsoft.com/office/drawing/2014/main" id="{E9AD60F4-ED96-0C4A-A5C4-F5EAD46155E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74564" y="2279720"/>
            <a:ext cx="9642872" cy="3819525"/>
          </a:xfrm>
        </p:spPr>
      </p:pic>
    </p:spTree>
    <p:extLst>
      <p:ext uri="{BB962C8B-B14F-4D97-AF65-F5344CB8AC3E}">
        <p14:creationId xmlns:p14="http://schemas.microsoft.com/office/powerpoint/2010/main" val="1723464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our Seasons 16x9">
  <a:themeElements>
    <a:clrScheme name="Four Seasons">
      <a:dk1>
        <a:sysClr val="windowText" lastClr="000000"/>
      </a:dk1>
      <a:lt1>
        <a:sysClr val="window" lastClr="FFFFFF"/>
      </a:lt1>
      <a:dk2>
        <a:srgbClr val="6B7F7F"/>
      </a:dk2>
      <a:lt2>
        <a:srgbClr val="B0BCBC"/>
      </a:lt2>
      <a:accent1>
        <a:srgbClr val="7DB41B"/>
      </a:accent1>
      <a:accent2>
        <a:srgbClr val="ED8A05"/>
      </a:accent2>
      <a:accent3>
        <a:srgbClr val="288DFC"/>
      </a:accent3>
      <a:accent4>
        <a:srgbClr val="36D2B8"/>
      </a:accent4>
      <a:accent5>
        <a:srgbClr val="F5B605"/>
      </a:accent5>
      <a:accent6>
        <a:srgbClr val="E75524"/>
      </a:accent6>
      <a:hlink>
        <a:srgbClr val="ED8A05"/>
      </a:hlink>
      <a:folHlink>
        <a:srgbClr val="B0BCBC"/>
      </a:folHlink>
    </a:clrScheme>
    <a:fontScheme name="Constantia-Calibri">
      <a:majorFont>
        <a:latin typeface="Constant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asonal celebrations presentation.potx" id="{BD9AEA96-E390-41F9-9661-0C671905DB2C}" vid="{E3974F56-9D26-4D1A-896F-E22CFE04D790}"/>
    </a:ext>
  </a:extLst>
</a:theme>
</file>

<file path=ppt/theme/theme2.xml><?xml version="1.0" encoding="utf-8"?>
<a:theme xmlns:a="http://schemas.openxmlformats.org/drawingml/2006/main" name="Office Theme">
  <a:themeElements>
    <a:clrScheme name="Four Seasons">
      <a:dk1>
        <a:sysClr val="windowText" lastClr="000000"/>
      </a:dk1>
      <a:lt1>
        <a:sysClr val="window" lastClr="FFFFFF"/>
      </a:lt1>
      <a:dk2>
        <a:srgbClr val="6B7F7F"/>
      </a:dk2>
      <a:lt2>
        <a:srgbClr val="B0BCBC"/>
      </a:lt2>
      <a:accent1>
        <a:srgbClr val="7DB41B"/>
      </a:accent1>
      <a:accent2>
        <a:srgbClr val="ED8A05"/>
      </a:accent2>
      <a:accent3>
        <a:srgbClr val="288DFC"/>
      </a:accent3>
      <a:accent4>
        <a:srgbClr val="36D2B8"/>
      </a:accent4>
      <a:accent5>
        <a:srgbClr val="F5B605"/>
      </a:accent5>
      <a:accent6>
        <a:srgbClr val="E75524"/>
      </a:accent6>
      <a:hlink>
        <a:srgbClr val="ED8A05"/>
      </a:hlink>
      <a:folHlink>
        <a:srgbClr val="B0BCBC"/>
      </a:folHlink>
    </a:clrScheme>
    <a:fontScheme name="Constantia-Calibri">
      <a:majorFont>
        <a:latin typeface="Constant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Four Seasons">
      <a:dk1>
        <a:sysClr val="windowText" lastClr="000000"/>
      </a:dk1>
      <a:lt1>
        <a:sysClr val="window" lastClr="FFFFFF"/>
      </a:lt1>
      <a:dk2>
        <a:srgbClr val="6B7F7F"/>
      </a:dk2>
      <a:lt2>
        <a:srgbClr val="B0BCBC"/>
      </a:lt2>
      <a:accent1>
        <a:srgbClr val="7DB41B"/>
      </a:accent1>
      <a:accent2>
        <a:srgbClr val="ED8A05"/>
      </a:accent2>
      <a:accent3>
        <a:srgbClr val="288DFC"/>
      </a:accent3>
      <a:accent4>
        <a:srgbClr val="36D2B8"/>
      </a:accent4>
      <a:accent5>
        <a:srgbClr val="F5B605"/>
      </a:accent5>
      <a:accent6>
        <a:srgbClr val="E75524"/>
      </a:accent6>
      <a:hlink>
        <a:srgbClr val="ED8A05"/>
      </a:hlink>
      <a:folHlink>
        <a:srgbClr val="B0BCBC"/>
      </a:folHlink>
    </a:clrScheme>
    <a:fontScheme name="Constantia-Calibri">
      <a:majorFont>
        <a:latin typeface="Constant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TotalTime>
  <Words>132</Words>
  <Application>Microsoft Office PowerPoint</Application>
  <PresentationFormat>Widescreen</PresentationFormat>
  <Paragraphs>48</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Four Seasons 16x9</vt:lpstr>
      <vt:lpstr>Jadav Payeng: the forest man of india</vt:lpstr>
      <vt:lpstr>Jadav payeng </vt:lpstr>
      <vt:lpstr>What encouraged him for the plantation </vt:lpstr>
      <vt:lpstr>PowerPoint Presentation</vt:lpstr>
      <vt:lpstr>Result of the efforts taken by jadav payeng </vt:lpstr>
      <vt:lpstr>Inspiration </vt:lpstr>
      <vt:lpstr>PowerPoint Presentation</vt:lpstr>
      <vt:lpstr>Honours </vt:lpstr>
      <vt:lpstr>Results of his initiative </vt:lpstr>
      <vt:lpstr>Results of his initiative</vt:lpstr>
      <vt:lpstr>Jadav payeng on the field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Jadav Payeng: the forest man of india</dc:title>
  <dc:creator/>
  <cp:lastModifiedBy>Kamalakar Ruge</cp:lastModifiedBy>
  <cp:revision>4</cp:revision>
  <dcterms:created xsi:type="dcterms:W3CDTF">2012-12-11T16:40:34Z</dcterms:created>
  <dcterms:modified xsi:type="dcterms:W3CDTF">2021-12-23T06:41:52Z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CampaignTags" pid="2">
    <vt:lpwstr/>
  </property>
  <property fmtid="{D5CDD505-2E9C-101B-9397-08002B2CF9AE}" name="ContentTypeId" pid="3">
    <vt:lpwstr>0x010100AA3F7D94069FF64A86F7DFF56D60E3BE</vt:lpwstr>
  </property>
  <property fmtid="{D5CDD505-2E9C-101B-9397-08002B2CF9AE}" name="FeatureTags" pid="4">
    <vt:lpwstr/>
  </property>
  <property fmtid="{D5CDD505-2E9C-101B-9397-08002B2CF9AE}" name="InternalTags" pid="5">
    <vt:lpwstr/>
  </property>
  <property fmtid="{D5CDD505-2E9C-101B-9397-08002B2CF9AE}" name="LocalizationTags" pid="6">
    <vt:lpwstr/>
  </property>
  <property fmtid="{D5CDD505-2E9C-101B-9397-08002B2CF9AE}" name="NXPowerLiteLastOptimized" pid="7">
    <vt:lpwstr>816448</vt:lpwstr>
  </property>
  <property fmtid="{D5CDD505-2E9C-101B-9397-08002B2CF9AE}" name="NXPowerLiteSettings" pid="8">
    <vt:lpwstr>F7000400038000</vt:lpwstr>
  </property>
  <property fmtid="{D5CDD505-2E9C-101B-9397-08002B2CF9AE}" name="NXPowerLiteVersion" pid="9">
    <vt:lpwstr>S9.1.2</vt:lpwstr>
  </property>
  <property fmtid="{D5CDD505-2E9C-101B-9397-08002B2CF9AE}" name="ScenarioTags" pid="10">
    <vt:lpwstr/>
  </property>
</Properties>
</file>